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8" autoAdjust="0"/>
    <p:restoredTop sz="86390" autoAdjust="0"/>
  </p:normalViewPr>
  <p:slideViewPr>
    <p:cSldViewPr>
      <p:cViewPr varScale="1">
        <p:scale>
          <a:sx n="113" d="100"/>
          <a:sy n="113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2018/4/4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78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4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4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39" y="764704"/>
            <a:ext cx="7632848" cy="548990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9459" y="3717032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http://</a:t>
            </a:r>
            <a:r>
              <a:rPr lang="en-US" altLang="ja-JP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35696" y="2204864"/>
            <a:ext cx="5128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32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60" y="701988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2410" y="2119348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996952"/>
            <a:ext cx="1339165" cy="12529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96952"/>
            <a:ext cx="987554" cy="123787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819002" y="1052736"/>
            <a:ext cx="3467616" cy="584775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  <a:endParaRPr lang="ja-JP" altLang="en-US" sz="3200" dirty="0">
              <a:ln w="18415" cmpd="sng">
                <a:noFill/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49001" y="1677605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  <a:endParaRPr lang="ja-JP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56998" y="2954268"/>
            <a:ext cx="243528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latin typeface="+mj-ea"/>
                <a:ea typeface="+mj-ea"/>
              </a:rPr>
              <a:t>〒</a:t>
            </a:r>
            <a:r>
              <a:rPr lang="en-US" altLang="ja-JP" sz="900" dirty="0" smtClean="0">
                <a:latin typeface="+mj-ea"/>
                <a:ea typeface="+mj-ea"/>
              </a:rPr>
              <a:t>132-0011 </a:t>
            </a:r>
          </a:p>
          <a:p>
            <a:r>
              <a:rPr lang="ja-JP" altLang="en-US" sz="900" dirty="0" smtClean="0">
                <a:latin typeface="+mj-ea"/>
                <a:ea typeface="+mj-ea"/>
              </a:rPr>
              <a:t>東京都江戸川区瑞江</a:t>
            </a:r>
            <a:r>
              <a:rPr lang="en-US" altLang="ja-JP" sz="900" dirty="0" smtClean="0">
                <a:latin typeface="+mj-ea"/>
                <a:ea typeface="+mj-ea"/>
              </a:rPr>
              <a:t>3-30-3</a:t>
            </a:r>
          </a:p>
          <a:p>
            <a:r>
              <a:rPr lang="en-US" altLang="ja-JP" sz="900" dirty="0" smtClean="0">
                <a:latin typeface="+mj-ea"/>
                <a:ea typeface="+mj-ea"/>
              </a:rPr>
              <a:t>TEL:03-3698-4051 FAX:03-3698-4052</a:t>
            </a:r>
            <a:endParaRPr lang="en-US" altLang="ja-JP" sz="900" dirty="0">
              <a:latin typeface="+mj-ea"/>
              <a:ea typeface="+mj-ea"/>
            </a:endParaRP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http://www.uchiwa.info</a:t>
            </a: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info@senkousya.net</a:t>
            </a:r>
          </a:p>
          <a:p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営業時間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平日：</a:t>
            </a:r>
            <a:r>
              <a:rPr lang="en-US" altLang="ja-JP" sz="900" dirty="0" smtClean="0">
                <a:latin typeface="+mj-ea"/>
                <a:ea typeface="+mj-ea"/>
              </a:rPr>
              <a:t>9:00</a:t>
            </a:r>
            <a:r>
              <a:rPr lang="ja-JP" altLang="en-US" sz="900" dirty="0" smtClean="0">
                <a:latin typeface="+mj-ea"/>
                <a:ea typeface="+mj-ea"/>
              </a:rPr>
              <a:t>～</a:t>
            </a:r>
            <a:r>
              <a:rPr lang="en-US" altLang="ja-JP" sz="900" dirty="0" smtClean="0">
                <a:latin typeface="+mj-ea"/>
                <a:ea typeface="+mj-ea"/>
              </a:rPr>
              <a:t>19:30</a:t>
            </a:r>
            <a:r>
              <a:rPr lang="ja-JP" altLang="en-US" sz="900" dirty="0" smtClean="0">
                <a:latin typeface="+mj-ea"/>
                <a:ea typeface="+mj-ea"/>
              </a:rPr>
              <a:t>　土曜日：</a:t>
            </a:r>
            <a:r>
              <a:rPr lang="en-US" altLang="ja-JP" sz="900" dirty="0" smtClean="0">
                <a:latin typeface="+mj-ea"/>
                <a:ea typeface="+mj-ea"/>
              </a:rPr>
              <a:t>9:00</a:t>
            </a:r>
            <a:r>
              <a:rPr lang="ja-JP" altLang="en-US" sz="900" dirty="0" smtClean="0">
                <a:latin typeface="+mj-ea"/>
                <a:ea typeface="+mj-ea"/>
              </a:rPr>
              <a:t>～</a:t>
            </a:r>
            <a:r>
              <a:rPr lang="en-US" altLang="ja-JP" sz="900" dirty="0" smtClean="0">
                <a:latin typeface="+mj-ea"/>
                <a:ea typeface="+mj-ea"/>
              </a:rPr>
              <a:t>17:00 </a:t>
            </a:r>
          </a:p>
          <a:p>
            <a:r>
              <a:rPr lang="ja-JP" altLang="en-US" sz="900" dirty="0" smtClean="0">
                <a:latin typeface="+mj-ea"/>
                <a:ea typeface="+mj-ea"/>
              </a:rPr>
              <a:t>（定休日：日曜・祝祭日）</a:t>
            </a:r>
            <a:endParaRPr kumimoji="1" lang="ja-JP" altLang="en-US" sz="9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36541" y="4293096"/>
            <a:ext cx="305564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 smtClean="0"/>
              <a:t>◆都営新宿線 瑞江駅 北口より徒歩</a:t>
            </a:r>
            <a:r>
              <a:rPr lang="en-US" altLang="ja-JP" sz="800" dirty="0" smtClean="0"/>
              <a:t>6</a:t>
            </a:r>
            <a:r>
              <a:rPr lang="ja-JP" altLang="en-US" sz="800" dirty="0" smtClean="0"/>
              <a:t>分 </a:t>
            </a:r>
            <a:endParaRPr lang="en-US" altLang="ja-JP" sz="800" dirty="0" smtClean="0"/>
          </a:p>
          <a:p>
            <a:r>
              <a:rPr lang="en-US" altLang="ja-JP" sz="800" dirty="0" smtClean="0"/>
              <a:t>※</a:t>
            </a:r>
            <a:r>
              <a:rPr lang="ja-JP" altLang="en-US" sz="800" dirty="0" smtClean="0"/>
              <a:t>茶色い</a:t>
            </a:r>
            <a:r>
              <a:rPr lang="en-US" altLang="ja-JP" sz="800" dirty="0" smtClean="0"/>
              <a:t>3</a:t>
            </a:r>
            <a:r>
              <a:rPr lang="ja-JP" altLang="en-US" sz="800" dirty="0" smtClean="0"/>
              <a:t>階建ての建物の</a:t>
            </a:r>
            <a:r>
              <a:rPr lang="en-US" altLang="ja-JP" sz="800" dirty="0" smtClean="0"/>
              <a:t>1</a:t>
            </a:r>
            <a:r>
              <a:rPr lang="ja-JP" altLang="en-US" sz="800" dirty="0" smtClean="0"/>
              <a:t>階「販促工房」の看板が目印です！</a:t>
            </a:r>
          </a:p>
          <a:p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</TotalTime>
  <Words>166</Words>
  <Application>Microsoft Office PowerPoint</Application>
  <PresentationFormat>画面に合わせる (4:3)</PresentationFormat>
  <Paragraphs>33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shimizu-win</cp:lastModifiedBy>
  <cp:revision>9</cp:revision>
  <dcterms:created xsi:type="dcterms:W3CDTF">2017-07-15T00:48:56Z</dcterms:created>
  <dcterms:modified xsi:type="dcterms:W3CDTF">2018-04-04T05:57:37Z</dcterms:modified>
</cp:coreProperties>
</file>