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54" autoAdjust="0"/>
    <p:restoredTop sz="86418" autoAdjust="0"/>
  </p:normalViewPr>
  <p:slideViewPr>
    <p:cSldViewPr>
      <p:cViewPr varScale="1">
        <p:scale>
          <a:sx n="72" d="100"/>
          <a:sy n="72" d="100"/>
        </p:scale>
        <p:origin x="68" y="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852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691708" y="692696"/>
            <a:ext cx="369332" cy="34991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20791" y="692696"/>
            <a:ext cx="369332" cy="65527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4D3B36A-739A-0595-C30E-B3FA513A1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74" y="1614525"/>
            <a:ext cx="7772400" cy="36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1CD1A688-E3DC-C201-D8CF-4A2FD7FF0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7" y="653218"/>
            <a:ext cx="8132225" cy="6204782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E111A63-87B2-3ED6-7A6C-700054D07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32" y="1665781"/>
            <a:ext cx="7772400" cy="3628949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2231286" y="2403038"/>
            <a:ext cx="4820550" cy="1077218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2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暑中</a:t>
            </a:r>
            <a:r>
              <a:rPr kumimoji="1" lang="ja-JP" altLang="en-US" sz="3200" dirty="0">
                <a:ln w="11430">
                  <a:solidFill>
                    <a:schemeClr val="tx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お見舞い</a:t>
            </a:r>
            <a:endParaRPr kumimoji="1" lang="en-US" altLang="ja-JP" sz="3200" dirty="0">
              <a:ln w="11430">
                <a:solidFill>
                  <a:schemeClr val="tx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  <a:p>
            <a:pPr algn="ctr"/>
            <a:r>
              <a:rPr kumimoji="1" lang="ja-JP" altLang="en-US" sz="32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申し上げます</a:t>
            </a:r>
            <a:endParaRPr lang="ja-JP" altLang="en-US" sz="3200" b="1" dirty="0">
              <a:ln w="11430">
                <a:solidFill>
                  <a:schemeClr val="bg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6550" y="1911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B618BA-F0B9-A8CB-D61D-904C22559F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742944"/>
              </p:ext>
            </p:extLst>
          </p:nvPr>
        </p:nvGraphicFramePr>
        <p:xfrm>
          <a:off x="0" y="0"/>
          <a:ext cx="673100" cy="177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100">
                  <a:extLst>
                    <a:ext uri="{9D8B030D-6E8A-4147-A177-3AD203B41FA5}">
                      <a16:colId xmlns:a16="http://schemas.microsoft.com/office/drawing/2014/main" val="168935544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 panose="020B0600070205080204" pitchFamily="34" charset="-128"/>
                        <a:ea typeface="ＭＳ Ｐゴシック" panose="020B0600070205080204" pitchFamily="34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173268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D232BBC9-4943-2E74-52D7-BDC185C3C0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3006">
            <a:off x="6708682" y="4010382"/>
            <a:ext cx="1476371" cy="90788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619C2B1-0A41-CF9A-55BD-E9DC94E090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678905"/>
            <a:ext cx="2021019" cy="10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605</TotalTime>
  <Words>84</Words>
  <Application>Microsoft Office PowerPoint</Application>
  <PresentationFormat>画面に合わせる (4:3)</PresentationFormat>
  <Paragraphs>12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19</cp:revision>
  <dcterms:created xsi:type="dcterms:W3CDTF">2017-07-15T00:48:56Z</dcterms:created>
  <dcterms:modified xsi:type="dcterms:W3CDTF">2024-07-10T07:33:30Z</dcterms:modified>
</cp:coreProperties>
</file>