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0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25" autoAdjust="0"/>
    <p:restoredTop sz="86449" autoAdjust="0"/>
  </p:normalViewPr>
  <p:slideViewPr>
    <p:cSldViewPr>
      <p:cViewPr varScale="1">
        <p:scale>
          <a:sx n="75" d="100"/>
          <a:sy n="75" d="100"/>
        </p:scale>
        <p:origin x="48" y="6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表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裏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データ作成に使っている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【QR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コードやロゴや写真画像</a:t>
            </a:r>
            <a:r>
              <a:rPr lang="en-US" altLang="ja-JP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2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ＭＳ Ｐ明朝" panose="02020600040205080304" pitchFamily="18" charset="-128"/>
                <a:ea typeface="ＭＳ Ｐ明朝" panose="02020600040205080304" pitchFamily="18" charset="-128"/>
              </a:rPr>
              <a:t>などの単独素材データファイルも、作成ファイルと一緒に送付を頂くとより綺麗に清書や編集・作成・出力できますので、是非あわせてご送付下さい。</a:t>
            </a:r>
            <a:endParaRPr kumimoji="1" lang="ja-JP" altLang="en-US" sz="24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  <a:p>
            <a:endParaRPr kumimoji="1" lang="ja-JP" altLang="en-US"/>
          </a:p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33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裏</a:t>
            </a:r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2024/7/10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717C431F-8F50-492A-1E11-8C4E00493A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691708" y="692696"/>
            <a:ext cx="369332" cy="34991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20791" y="692696"/>
            <a:ext cx="369332" cy="65527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17B741-E3FF-9084-F6E6-EAE0843D1393}"/>
              </a:ext>
            </a:extLst>
          </p:cNvPr>
          <p:cNvSpPr txBox="1"/>
          <p:nvPr/>
        </p:nvSpPr>
        <p:spPr>
          <a:xfrm>
            <a:off x="459544" y="426777"/>
            <a:ext cx="44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406779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717C431F-8F50-492A-1E11-8C4E00493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691708" y="692696"/>
            <a:ext cx="369332" cy="349916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/>
              <a:t>見本を参考にご自由にレイアウトして下さい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420791" y="692696"/>
            <a:ext cx="369332" cy="655272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617B741-E3FF-9084-F6E6-EAE0843D1393}"/>
              </a:ext>
            </a:extLst>
          </p:cNvPr>
          <p:cNvSpPr txBox="1"/>
          <p:nvPr/>
        </p:nvSpPr>
        <p:spPr>
          <a:xfrm>
            <a:off x="459544" y="426777"/>
            <a:ext cx="44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裏</a:t>
            </a:r>
          </a:p>
        </p:txBody>
      </p:sp>
    </p:spTree>
    <p:extLst>
      <p:ext uri="{BB962C8B-B14F-4D97-AF65-F5344CB8AC3E}">
        <p14:creationId xmlns:p14="http://schemas.microsoft.com/office/powerpoint/2010/main" val="199307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1000">
              <a:srgbClr val="FF000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1CD1A688-E3DC-C201-D8CF-4A2FD7FF0F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" y="-1"/>
            <a:ext cx="9122721" cy="6960517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1161" y="3313819"/>
            <a:ext cx="6400800" cy="1800200"/>
          </a:xfrm>
          <a:effectLst/>
        </p:spPr>
        <p:txBody>
          <a:bodyPr>
            <a:normAutofit/>
          </a:bodyPr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うちわ工房では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1800" dirty="0">
                <a:solidFill>
                  <a:srgbClr val="FF0000"/>
                </a:solidFill>
              </a:rPr>
              <a:t>各種うちわ・扇子を取り扱って</a:t>
            </a:r>
            <a:r>
              <a:rPr kumimoji="1" lang="ja-JP" altLang="en-US" sz="1800">
                <a:solidFill>
                  <a:srgbClr val="FF0000"/>
                </a:solidFill>
              </a:rPr>
              <a:t>おります！</a:t>
            </a:r>
            <a:endParaRPr kumimoji="1" lang="en-US" altLang="ja-JP" sz="1800" dirty="0">
              <a:solidFill>
                <a:srgbClr val="FFFF00"/>
              </a:solidFill>
            </a:endParaRPr>
          </a:p>
          <a:p>
            <a:pPr algn="ctr"/>
            <a:endParaRPr lang="en-US" altLang="ja-JP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221293" y="1183396"/>
            <a:ext cx="4820550" cy="1938992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暑中</a:t>
            </a:r>
            <a:r>
              <a:rPr kumimoji="1" lang="ja-JP" altLang="en-US" sz="6000" dirty="0">
                <a:ln w="11430">
                  <a:solidFill>
                    <a:schemeClr val="tx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お見舞い</a:t>
            </a:r>
            <a:endParaRPr kumimoji="1" lang="en-US" altLang="ja-JP" sz="6000" dirty="0">
              <a:ln w="11430">
                <a:solidFill>
                  <a:schemeClr val="tx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  <a:p>
            <a:pPr algn="ctr"/>
            <a:r>
              <a:rPr kumimoji="1" lang="ja-JP" altLang="en-US" sz="6000" b="1" dirty="0">
                <a:ln w="11430">
                  <a:solidFill>
                    <a:schemeClr val="bg1">
                      <a:alpha val="9000"/>
                    </a:schemeClr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/>
                  </a:outerShdw>
                </a:effectLst>
              </a:rPr>
              <a:t>申し上げます</a:t>
            </a:r>
            <a:endParaRPr lang="ja-JP" altLang="en-US" sz="6000" b="1" dirty="0">
              <a:ln w="11430">
                <a:solidFill>
                  <a:schemeClr val="bg1">
                    <a:alpha val="9000"/>
                  </a:schemeClr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/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8ACE58A-2B66-9077-8179-46A98B1A19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1916832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8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987824" y="858778"/>
            <a:ext cx="3262432" cy="553998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0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98499" y="1491060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76056" y="2992926"/>
            <a:ext cx="2101857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+mj-ea"/>
                <a:ea typeface="+mj-ea"/>
              </a:rPr>
              <a:t>〒</a:t>
            </a:r>
            <a:r>
              <a:rPr lang="en-US" altLang="ja-JP" sz="1000" dirty="0">
                <a:latin typeface="+mj-ea"/>
                <a:ea typeface="+mj-ea"/>
              </a:rPr>
              <a:t>132-0011 </a:t>
            </a:r>
          </a:p>
          <a:p>
            <a:r>
              <a:rPr lang="ja-JP" altLang="en-US" sz="1000" dirty="0">
                <a:latin typeface="+mj-ea"/>
                <a:ea typeface="+mj-ea"/>
              </a:rPr>
              <a:t>東京都江戸川区瑞江</a:t>
            </a:r>
            <a:r>
              <a:rPr lang="en-US" altLang="ja-JP" sz="1000" dirty="0">
                <a:latin typeface="+mj-ea"/>
                <a:ea typeface="+mj-ea"/>
              </a:rPr>
              <a:t>4-10-14</a:t>
            </a:r>
          </a:p>
          <a:p>
            <a:r>
              <a:rPr lang="en-US" altLang="ja-JP" sz="900" dirty="0">
                <a:latin typeface="+mj-ea"/>
                <a:ea typeface="+mj-ea"/>
              </a:rPr>
              <a:t>TEL:03-3698-4051 FAX:03-3698-4052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https://www.uchiwa.info</a:t>
            </a:r>
          </a:p>
          <a:p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r>
              <a:rPr lang="ja-JP" altLang="en-US" sz="1000" dirty="0">
                <a:latin typeface="+mj-ea"/>
                <a:ea typeface="+mj-ea"/>
              </a:rPr>
              <a:t>営業時間</a:t>
            </a:r>
            <a:endParaRPr lang="en-US" altLang="ja-JP" sz="1000" dirty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</a:p>
          <a:p>
            <a:r>
              <a:rPr lang="ja-JP" altLang="en-US" sz="1000" dirty="0">
                <a:latin typeface="+mj-ea"/>
                <a:ea typeface="+mj-ea"/>
              </a:rPr>
              <a:t>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</a:p>
          <a:p>
            <a:r>
              <a:rPr lang="ja-JP" altLang="en-US" sz="1000" dirty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71800" y="4584402"/>
            <a:ext cx="3445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◆都営新宿線 瑞江</a:t>
            </a:r>
            <a:r>
              <a:rPr lang="ja-JP" altLang="en-US" sz="800"/>
              <a:t>駅 </a:t>
            </a:r>
            <a:r>
              <a:rPr lang="en-US" altLang="ja-JP" sz="800" dirty="0"/>
              <a:t> </a:t>
            </a:r>
            <a:r>
              <a:rPr lang="ja-JP" altLang="en-US" sz="800"/>
              <a:t>北口</a:t>
            </a:r>
            <a:r>
              <a:rPr lang="ja-JP" altLang="en-US" sz="800" dirty="0"/>
              <a:t>より徒歩</a:t>
            </a:r>
            <a:r>
              <a:rPr lang="en-US" altLang="ja-JP" sz="800" dirty="0"/>
              <a:t>10</a:t>
            </a:r>
            <a:r>
              <a:rPr lang="ja-JP" altLang="en-US" sz="800" dirty="0"/>
              <a:t>分</a:t>
            </a:r>
            <a:endParaRPr lang="en-US" altLang="ja-JP" sz="800" dirty="0"/>
          </a:p>
          <a:p>
            <a:r>
              <a:rPr lang="en-US" altLang="ja-JP" sz="800" dirty="0"/>
              <a:t>※</a:t>
            </a:r>
            <a:r>
              <a:rPr lang="ja-JP" altLang="en-US" sz="800" dirty="0"/>
              <a:t>茶色い</a:t>
            </a:r>
            <a:r>
              <a:rPr lang="en-US" altLang="ja-JP" sz="800" dirty="0"/>
              <a:t>3</a:t>
            </a:r>
            <a:r>
              <a:rPr lang="ja-JP" altLang="en-US" sz="800" dirty="0"/>
              <a:t>階建ての建物の</a:t>
            </a:r>
            <a:r>
              <a:rPr lang="en-US" altLang="ja-JP" sz="800" dirty="0"/>
              <a:t>1</a:t>
            </a:r>
            <a:r>
              <a:rPr lang="ja-JP" altLang="en-US" sz="800"/>
              <a:t>階「</a:t>
            </a:r>
            <a:r>
              <a:rPr lang="en-US" altLang="ja-JP" sz="800" dirty="0"/>
              <a:t>HANSOKU KOBO</a:t>
            </a:r>
            <a:r>
              <a:rPr lang="ja-JP" altLang="en-US" sz="800"/>
              <a:t>」の看板</a:t>
            </a:r>
            <a:r>
              <a:rPr lang="ja-JP" altLang="en-US" sz="800" dirty="0"/>
              <a:t>が目印です！</a:t>
            </a:r>
            <a:endParaRPr kumimoji="1" lang="ja-JP" altLang="en-US" sz="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736" y="3015704"/>
            <a:ext cx="2774236" cy="141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796A853-F4A1-5F0A-9296-D018AF376F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521</TotalTime>
  <Words>247</Words>
  <Application>Microsoft Office PowerPoint</Application>
  <PresentationFormat>画面に合わせる (4:3)</PresentationFormat>
  <Paragraphs>41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HGPｺﾞｼｯｸE</vt:lpstr>
      <vt:lpstr>HGPｺﾞｼｯｸM</vt:lpstr>
      <vt:lpstr>ＭＳ Ｐ明朝</vt:lpstr>
      <vt:lpstr>Calibri</vt:lpstr>
      <vt:lpstr>Cambria</vt:lpstr>
      <vt:lpstr>Georgia</vt:lpstr>
      <vt:lpstr>Trebuchet MS</vt:lpstr>
      <vt:lpstr>Wingdings 2</vt:lpstr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洋平 田辺</cp:lastModifiedBy>
  <cp:revision>17</cp:revision>
  <dcterms:created xsi:type="dcterms:W3CDTF">2017-07-15T00:48:56Z</dcterms:created>
  <dcterms:modified xsi:type="dcterms:W3CDTF">2024-07-10T07:35:08Z</dcterms:modified>
</cp:coreProperties>
</file>