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8" r:id="rId2"/>
    <p:sldId id="259" r:id="rId3"/>
    <p:sldId id="256" r:id="rId4"/>
    <p:sldId id="257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425" autoAdjust="0"/>
    <p:restoredTop sz="86449" autoAdjust="0"/>
  </p:normalViewPr>
  <p:slideViewPr>
    <p:cSldViewPr>
      <p:cViewPr varScale="1">
        <p:scale>
          <a:sx n="75" d="100"/>
          <a:sy n="75" d="100"/>
        </p:scale>
        <p:origin x="48" y="6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78889-A075-4162-BF21-4C1298FFA477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A75AE-E6EA-4C1D-ADF8-DD67C3E080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411279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EB280-BA4D-4A63-9052-131F3807096A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B1982-EF75-4BB9-9DFA-3AED29062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39148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データ作成に使っている</a:t>
            </a:r>
            <a:r>
              <a:rPr lang="en-US" altLang="ja-JP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【QR</a:t>
            </a: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コードやロゴや写真画像</a:t>
            </a:r>
            <a:r>
              <a:rPr lang="en-US" altLang="ja-JP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】</a:t>
            </a: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などの単独素材データファイルも、作成ファイルと一緒に送付を頂くとより綺麗に清書や編集・作成・出力できますので、是非あわせてご送付下さい。</a:t>
            </a:r>
            <a:endParaRPr kumimoji="1" lang="ja-JP" altLang="en-US" sz="2400" dirty="0">
              <a:solidFill>
                <a:srgbClr val="FF0000"/>
              </a:solidFill>
            </a:endParaRPr>
          </a:p>
          <a:p>
            <a:endParaRPr kumimoji="1" lang="ja-JP" altLang="en-US" dirty="0"/>
          </a:p>
          <a:p>
            <a:endParaRPr kumimoji="1" lang="ja-JP" altLang="en-US"/>
          </a:p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6815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3227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</p:spTree>
    <p:extLst>
      <p:ext uri="{BB962C8B-B14F-4D97-AF65-F5344CB8AC3E}">
        <p14:creationId xmlns:p14="http://schemas.microsoft.com/office/powerpoint/2010/main" val="12209848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</p:spTree>
    <p:extLst>
      <p:ext uri="{BB962C8B-B14F-4D97-AF65-F5344CB8AC3E}">
        <p14:creationId xmlns:p14="http://schemas.microsoft.com/office/powerpoint/2010/main" val="1220984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正方形/長方形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正方形/長方形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正方形/長方形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正方形/長方形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角丸四角形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角丸四角形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正方形/長方形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26" name="日付プレースホルダー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rgbClr val="00B0F0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正方形/長方形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正方形/長方形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角丸四角形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角丸四角形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正方形/長方形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正方形/長方形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正方形/長方形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正方形/長方形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正方形/長方形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正方形/長方形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  <a:p>
            <a:pPr lvl="1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2 </a:t>
            </a:r>
            <a:r>
              <a:rPr kumimoji="0" lang="ja-JP" altLang="en-US"/>
              <a:t>レベル</a:t>
            </a:r>
          </a:p>
          <a:p>
            <a:pPr lvl="2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3 </a:t>
            </a:r>
            <a:r>
              <a:rPr kumimoji="0" lang="ja-JP" altLang="en-US"/>
              <a:t>レベル</a:t>
            </a:r>
          </a:p>
          <a:p>
            <a:pPr lvl="3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4 </a:t>
            </a:r>
            <a:r>
              <a:rPr kumimoji="0" lang="ja-JP" altLang="en-US"/>
              <a:t>レベル</a:t>
            </a:r>
          </a:p>
          <a:p>
            <a:pPr lvl="4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5 </a:t>
            </a:r>
            <a:r>
              <a:rPr kumimoji="0" lang="ja-JP" altLang="en-US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1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913726" y="6122525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93338" y="6399524"/>
            <a:ext cx="540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E54F036E-A13E-1047-F61A-462BFB6FA0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19" y="226954"/>
            <a:ext cx="7772400" cy="617257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617B741-E3FF-9084-F6E6-EAE0843D1393}"/>
              </a:ext>
            </a:extLst>
          </p:cNvPr>
          <p:cNvSpPr txBox="1"/>
          <p:nvPr/>
        </p:nvSpPr>
        <p:spPr>
          <a:xfrm>
            <a:off x="459544" y="426777"/>
            <a:ext cx="448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/>
              <a:t>表</a:t>
            </a:r>
          </a:p>
        </p:txBody>
      </p:sp>
    </p:spTree>
    <p:extLst>
      <p:ext uri="{BB962C8B-B14F-4D97-AF65-F5344CB8AC3E}">
        <p14:creationId xmlns:p14="http://schemas.microsoft.com/office/powerpoint/2010/main" val="4067794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913726" y="6122525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93338" y="6399524"/>
            <a:ext cx="540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E54F036E-A13E-1047-F61A-462BFB6FA0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19" y="226954"/>
            <a:ext cx="7772400" cy="617257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617B741-E3FF-9084-F6E6-EAE0843D1393}"/>
              </a:ext>
            </a:extLst>
          </p:cNvPr>
          <p:cNvSpPr txBox="1"/>
          <p:nvPr/>
        </p:nvSpPr>
        <p:spPr>
          <a:xfrm>
            <a:off x="459544" y="426777"/>
            <a:ext cx="448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/>
              <a:t>裏</a:t>
            </a:r>
          </a:p>
        </p:txBody>
      </p:sp>
    </p:spTree>
    <p:extLst>
      <p:ext uri="{BB962C8B-B14F-4D97-AF65-F5344CB8AC3E}">
        <p14:creationId xmlns:p14="http://schemas.microsoft.com/office/powerpoint/2010/main" val="678533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1000">
              <a:srgbClr val="FF0000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1CD1A688-E3DC-C201-D8CF-4A2FD7FF0F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" y="-1"/>
            <a:ext cx="9122721" cy="6960517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4EDE5B8E-A704-667A-5037-B9870BA383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61" y="382862"/>
            <a:ext cx="7772400" cy="6172570"/>
          </a:xfrm>
          <a:prstGeom prst="rect">
            <a:avLst/>
          </a:prstGeom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41161" y="3313819"/>
            <a:ext cx="6400800" cy="1800200"/>
          </a:xfrm>
          <a:effectLst/>
        </p:spPr>
        <p:txBody>
          <a:bodyPr>
            <a:normAutofit/>
          </a:bodyPr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うちわ工房では</a:t>
            </a:r>
            <a:endParaRPr kumimoji="1" lang="en-US" altLang="ja-JP" sz="24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1800" dirty="0">
                <a:solidFill>
                  <a:srgbClr val="FF0000"/>
                </a:solidFill>
              </a:rPr>
              <a:t>各種うちわ・扇子を取り扱って</a:t>
            </a:r>
            <a:r>
              <a:rPr kumimoji="1" lang="ja-JP" altLang="en-US" sz="1800">
                <a:solidFill>
                  <a:srgbClr val="FF0000"/>
                </a:solidFill>
              </a:rPr>
              <a:t>おります！</a:t>
            </a:r>
            <a:endParaRPr kumimoji="1" lang="en-US" altLang="ja-JP" sz="1800" dirty="0">
              <a:solidFill>
                <a:srgbClr val="FFFF00"/>
              </a:solidFill>
            </a:endParaRPr>
          </a:p>
          <a:p>
            <a:pPr algn="ctr"/>
            <a:endParaRPr lang="en-US" altLang="ja-JP" dirty="0">
              <a:solidFill>
                <a:srgbClr val="FFFF00"/>
              </a:solidFill>
            </a:endParaRPr>
          </a:p>
          <a:p>
            <a:pPr algn="ctr"/>
            <a:r>
              <a:rPr lang="en-US" altLang="ja-JP" sz="1800" dirty="0"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https://www.uchiwa.info</a:t>
            </a:r>
            <a:endParaRPr kumimoji="1" lang="ja-JP" altLang="en-US" sz="1800" dirty="0"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221293" y="1183396"/>
            <a:ext cx="4820550" cy="1938992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kumimoji="1" lang="ja-JP" altLang="en-US" sz="6000" b="1" dirty="0">
                <a:ln w="11430">
                  <a:solidFill>
                    <a:schemeClr val="bg1">
                      <a:alpha val="9000"/>
                    </a:schemeClr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/>
                  </a:outerShdw>
                </a:effectLst>
              </a:rPr>
              <a:t>暑中</a:t>
            </a:r>
            <a:r>
              <a:rPr kumimoji="1" lang="ja-JP" altLang="en-US" sz="6000" dirty="0">
                <a:ln w="11430">
                  <a:solidFill>
                    <a:schemeClr val="tx1">
                      <a:alpha val="9000"/>
                    </a:schemeClr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/>
                  </a:outerShdw>
                </a:effectLst>
              </a:rPr>
              <a:t>お見舞い</a:t>
            </a:r>
            <a:endParaRPr kumimoji="1" lang="en-US" altLang="ja-JP" sz="6000" dirty="0">
              <a:ln w="11430">
                <a:solidFill>
                  <a:schemeClr val="tx1">
                    <a:alpha val="9000"/>
                  </a:schemeClr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/>
                </a:outerShdw>
              </a:effectLst>
            </a:endParaRPr>
          </a:p>
          <a:p>
            <a:pPr algn="ctr"/>
            <a:r>
              <a:rPr kumimoji="1" lang="ja-JP" altLang="en-US" sz="6000" b="1" dirty="0">
                <a:ln w="11430">
                  <a:solidFill>
                    <a:schemeClr val="bg1">
                      <a:alpha val="9000"/>
                    </a:schemeClr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/>
                  </a:outerShdw>
                </a:effectLst>
              </a:rPr>
              <a:t>申し上げます</a:t>
            </a:r>
            <a:endParaRPr lang="ja-JP" altLang="en-US" sz="6000" b="1" dirty="0">
              <a:ln w="11430">
                <a:solidFill>
                  <a:schemeClr val="bg1">
                    <a:alpha val="9000"/>
                  </a:schemeClr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/>
                </a:outerShdw>
              </a:effectLst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9512" y="33265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作成見本</a:t>
            </a:r>
            <a:r>
              <a:rPr kumimoji="1" lang="en-US" altLang="ja-JP" dirty="0">
                <a:solidFill>
                  <a:srgbClr val="FF0000"/>
                </a:solidFill>
              </a:rPr>
              <a:t>1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966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BAC75BCB-AF79-1365-33BE-9156D7E3AA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50" y="317500"/>
            <a:ext cx="7772400" cy="6172570"/>
          </a:xfrm>
          <a:prstGeom prst="rect">
            <a:avLst/>
          </a:prstGeom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11560" y="1916832"/>
            <a:ext cx="6400800" cy="1008112"/>
          </a:xfrm>
        </p:spPr>
        <p:txBody>
          <a:bodyPr>
            <a:noAutofit/>
          </a:bodyPr>
          <a:lstStyle/>
          <a:p>
            <a:pPr algn="ctr"/>
            <a:r>
              <a:rPr lang="ja-JP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うちわ工房を運営する東京宣広社では</a:t>
            </a:r>
            <a:endParaRPr lang="en-US" altLang="ja-JP" sz="1800" dirty="0">
              <a:solidFill>
                <a:schemeClr val="tx1">
                  <a:lumMod val="75000"/>
                  <a:lumOff val="2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その他各種販促品を取り扱っております。</a:t>
            </a:r>
            <a:endParaRPr lang="en-US" altLang="ja-JP" sz="1800" dirty="0">
              <a:solidFill>
                <a:schemeClr val="tx1">
                  <a:lumMod val="75000"/>
                  <a:lumOff val="2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お気軽にお問い合わせ下さい。</a:t>
            </a:r>
            <a:endParaRPr lang="en-US" altLang="ja-JP" sz="1800" dirty="0">
              <a:solidFill>
                <a:schemeClr val="tx1">
                  <a:lumMod val="75000"/>
                  <a:lumOff val="2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987824" y="858778"/>
            <a:ext cx="3262432" cy="553998"/>
          </a:xfrm>
          <a:prstGeom prst="rect">
            <a:avLst/>
          </a:prstGeom>
          <a:noFill/>
          <a:ln w="3175">
            <a:noFill/>
          </a:ln>
          <a:effectLst>
            <a:softEdge rad="127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000" dirty="0">
                <a:ln w="18415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</a:rPr>
              <a:t>初めてでも安心！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2398499" y="1491060"/>
            <a:ext cx="4288353" cy="40011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データができなくても完全サポート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076056" y="2992926"/>
            <a:ext cx="2101857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+mj-ea"/>
                <a:ea typeface="+mj-ea"/>
              </a:rPr>
              <a:t>〒</a:t>
            </a:r>
            <a:r>
              <a:rPr lang="en-US" altLang="ja-JP" sz="1000" dirty="0">
                <a:latin typeface="+mj-ea"/>
                <a:ea typeface="+mj-ea"/>
              </a:rPr>
              <a:t>132-0011 </a:t>
            </a:r>
          </a:p>
          <a:p>
            <a:r>
              <a:rPr lang="ja-JP" altLang="en-US" sz="1000" dirty="0">
                <a:latin typeface="+mj-ea"/>
                <a:ea typeface="+mj-ea"/>
              </a:rPr>
              <a:t>東京都江戸川区瑞江</a:t>
            </a:r>
            <a:r>
              <a:rPr lang="en-US" altLang="ja-JP" sz="1000" dirty="0">
                <a:latin typeface="+mj-ea"/>
                <a:ea typeface="+mj-ea"/>
              </a:rPr>
              <a:t>4-10-14</a:t>
            </a:r>
          </a:p>
          <a:p>
            <a:r>
              <a:rPr lang="en-US" altLang="ja-JP" sz="900" dirty="0">
                <a:latin typeface="+mj-ea"/>
                <a:ea typeface="+mj-ea"/>
              </a:rPr>
              <a:t>TEL:03-3698-4051 FAX:03-3698-4052</a:t>
            </a:r>
          </a:p>
          <a:p>
            <a:r>
              <a:rPr lang="en-US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H P</a:t>
            </a:r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en-US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https://www.uchiwa.info</a:t>
            </a:r>
          </a:p>
          <a:p>
            <a:r>
              <a:rPr lang="en-US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Mail</a:t>
            </a:r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en-US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info@t-senkosha.jp</a:t>
            </a:r>
          </a:p>
          <a:p>
            <a:r>
              <a:rPr lang="ja-JP" altLang="en-US" sz="1000" dirty="0">
                <a:latin typeface="+mj-ea"/>
                <a:ea typeface="+mj-ea"/>
              </a:rPr>
              <a:t>営業時間</a:t>
            </a:r>
            <a:endParaRPr lang="en-US" altLang="ja-JP" sz="1000" dirty="0">
              <a:latin typeface="+mj-ea"/>
              <a:ea typeface="+mj-ea"/>
            </a:endParaRPr>
          </a:p>
          <a:p>
            <a:r>
              <a:rPr lang="ja-JP" altLang="en-US" sz="1000" dirty="0">
                <a:latin typeface="+mj-ea"/>
                <a:ea typeface="+mj-ea"/>
              </a:rPr>
              <a:t>平日：</a:t>
            </a:r>
            <a:r>
              <a:rPr lang="en-US" altLang="ja-JP" sz="1000" dirty="0">
                <a:latin typeface="+mj-ea"/>
                <a:ea typeface="+mj-ea"/>
              </a:rPr>
              <a:t>9:00</a:t>
            </a:r>
            <a:r>
              <a:rPr lang="ja-JP" altLang="en-US" sz="1000" dirty="0">
                <a:latin typeface="+mj-ea"/>
                <a:ea typeface="+mj-ea"/>
              </a:rPr>
              <a:t>～</a:t>
            </a:r>
            <a:r>
              <a:rPr lang="en-US" altLang="ja-JP" sz="1000" dirty="0">
                <a:latin typeface="+mj-ea"/>
                <a:ea typeface="+mj-ea"/>
              </a:rPr>
              <a:t>19:00</a:t>
            </a:r>
          </a:p>
          <a:p>
            <a:r>
              <a:rPr lang="ja-JP" altLang="en-US" sz="1000" dirty="0">
                <a:latin typeface="+mj-ea"/>
                <a:ea typeface="+mj-ea"/>
              </a:rPr>
              <a:t>土曜日：</a:t>
            </a:r>
            <a:r>
              <a:rPr lang="en-US" altLang="ja-JP" sz="1000" dirty="0">
                <a:latin typeface="+mj-ea"/>
                <a:ea typeface="+mj-ea"/>
              </a:rPr>
              <a:t>9:00</a:t>
            </a:r>
            <a:r>
              <a:rPr lang="ja-JP" altLang="en-US" sz="1000" dirty="0">
                <a:latin typeface="+mj-ea"/>
                <a:ea typeface="+mj-ea"/>
              </a:rPr>
              <a:t>～</a:t>
            </a:r>
            <a:r>
              <a:rPr lang="en-US" altLang="ja-JP" sz="1000" dirty="0">
                <a:latin typeface="+mj-ea"/>
                <a:ea typeface="+mj-ea"/>
              </a:rPr>
              <a:t>15:00 </a:t>
            </a:r>
          </a:p>
          <a:p>
            <a:r>
              <a:rPr lang="ja-JP" altLang="en-US" sz="1000" dirty="0">
                <a:latin typeface="+mj-ea"/>
                <a:ea typeface="+mj-ea"/>
              </a:rPr>
              <a:t>（定休日：日曜・祝祭日）</a:t>
            </a:r>
            <a:endParaRPr kumimoji="1" lang="ja-JP" altLang="en-US" sz="1000" dirty="0">
              <a:latin typeface="+mj-ea"/>
              <a:ea typeface="+mj-ea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771800" y="4584402"/>
            <a:ext cx="3445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/>
              <a:t>◆都営新宿線 瑞江</a:t>
            </a:r>
            <a:r>
              <a:rPr lang="ja-JP" altLang="en-US" sz="800"/>
              <a:t>駅 </a:t>
            </a:r>
            <a:r>
              <a:rPr lang="en-US" altLang="ja-JP" sz="800" dirty="0"/>
              <a:t> </a:t>
            </a:r>
            <a:r>
              <a:rPr lang="ja-JP" altLang="en-US" sz="800"/>
              <a:t>北口</a:t>
            </a:r>
            <a:r>
              <a:rPr lang="ja-JP" altLang="en-US" sz="800" dirty="0"/>
              <a:t>より徒歩</a:t>
            </a:r>
            <a:r>
              <a:rPr lang="en-US" altLang="ja-JP" sz="800" dirty="0"/>
              <a:t>10</a:t>
            </a:r>
            <a:r>
              <a:rPr lang="ja-JP" altLang="en-US" sz="800" dirty="0"/>
              <a:t>分</a:t>
            </a:r>
            <a:endParaRPr lang="en-US" altLang="ja-JP" sz="800" dirty="0"/>
          </a:p>
          <a:p>
            <a:r>
              <a:rPr lang="en-US" altLang="ja-JP" sz="800" dirty="0"/>
              <a:t>※</a:t>
            </a:r>
            <a:r>
              <a:rPr lang="ja-JP" altLang="en-US" sz="800" dirty="0"/>
              <a:t>茶色い</a:t>
            </a:r>
            <a:r>
              <a:rPr lang="en-US" altLang="ja-JP" sz="800" dirty="0"/>
              <a:t>3</a:t>
            </a:r>
            <a:r>
              <a:rPr lang="ja-JP" altLang="en-US" sz="800" dirty="0"/>
              <a:t>階建ての建物の</a:t>
            </a:r>
            <a:r>
              <a:rPr lang="en-US" altLang="ja-JP" sz="800" dirty="0"/>
              <a:t>1</a:t>
            </a:r>
            <a:r>
              <a:rPr lang="ja-JP" altLang="en-US" sz="800"/>
              <a:t>階「</a:t>
            </a:r>
            <a:r>
              <a:rPr lang="en-US" altLang="ja-JP" sz="800" dirty="0"/>
              <a:t>HANSOKU KOBO</a:t>
            </a:r>
            <a:r>
              <a:rPr lang="ja-JP" altLang="en-US" sz="800"/>
              <a:t>」の看板</a:t>
            </a:r>
            <a:r>
              <a:rPr lang="ja-JP" altLang="en-US" sz="800" dirty="0"/>
              <a:t>が目印です！</a:t>
            </a:r>
            <a:endParaRPr kumimoji="1" lang="ja-JP" altLang="en-US" sz="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79512" y="33265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作成見本</a:t>
            </a:r>
            <a:r>
              <a:rPr kumimoji="1" lang="en-US" altLang="ja-JP" dirty="0">
                <a:solidFill>
                  <a:srgbClr val="FF0000"/>
                </a:solidFill>
              </a:rPr>
              <a:t>2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Matsubara201912\Desktop\ひな型修正\アートボード 1-1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736" y="3015704"/>
            <a:ext cx="2774236" cy="141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0054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バン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アーバン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アーバン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500</TotalTime>
  <Words>250</Words>
  <Application>Microsoft Office PowerPoint</Application>
  <PresentationFormat>画面に合わせる (4:3)</PresentationFormat>
  <Paragraphs>44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3" baseType="lpstr">
      <vt:lpstr>HGPｺﾞｼｯｸE</vt:lpstr>
      <vt:lpstr>HGPｺﾞｼｯｸM</vt:lpstr>
      <vt:lpstr>ＭＳ Ｐ明朝</vt:lpstr>
      <vt:lpstr>Calibri</vt:lpstr>
      <vt:lpstr>Cambria</vt:lpstr>
      <vt:lpstr>Georgia</vt:lpstr>
      <vt:lpstr>Trebuchet MS</vt:lpstr>
      <vt:lpstr>Wingdings 2</vt:lpstr>
      <vt:lpstr>アーバン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暑中お見舞い申し上げます</dc:title>
  <dc:creator>shimizu-win</dc:creator>
  <cp:lastModifiedBy>洋平 田辺</cp:lastModifiedBy>
  <cp:revision>16</cp:revision>
  <dcterms:created xsi:type="dcterms:W3CDTF">2017-07-15T00:48:56Z</dcterms:created>
  <dcterms:modified xsi:type="dcterms:W3CDTF">2024-07-10T07:40:05Z</dcterms:modified>
</cp:coreProperties>
</file>