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63" r:id="rId3"/>
    <p:sldId id="261" r:id="rId4"/>
    <p:sldId id="262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444" autoAdjust="0"/>
    <p:restoredTop sz="83778" autoAdjust="0"/>
  </p:normalViewPr>
  <p:slideViewPr>
    <p:cSldViewPr>
      <p:cViewPr varScale="1">
        <p:scale>
          <a:sx n="73" d="100"/>
          <a:sy n="73" d="100"/>
        </p:scale>
        <p:origin x="44" y="5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などの単独素材データファイルも、作成ファイルと一緒に送付を頂くとより綺麗に清書や編集・作成・出力できますので、是非あわせてご送付下さい。</a:t>
            </a:r>
            <a:endParaRPr kumimoji="1" lang="ja-JP" altLang="en-US" sz="2400" dirty="0">
              <a:solidFill>
                <a:srgbClr val="FF0000"/>
              </a:solidFill>
            </a:endParaRPr>
          </a:p>
          <a:p>
            <a:endParaRPr kumimoji="1" lang="ja-JP" altLang="en-US" dirty="0"/>
          </a:p>
          <a:p>
            <a:endParaRPr kumimoji="1" lang="ja-JP" altLang="en-US"/>
          </a:p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34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095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511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156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2024/7/11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771800" y="5738772"/>
            <a:ext cx="5795047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63688" y="5445224"/>
            <a:ext cx="5795047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表</a:t>
            </a: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E96BCEDB-A69B-9B4D-30C1-5240CE287A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578475"/>
            <a:ext cx="6019800" cy="471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79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裏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47865EC-A468-81FF-468B-51C62C028DC6}"/>
              </a:ext>
            </a:extLst>
          </p:cNvPr>
          <p:cNvSpPr txBox="1"/>
          <p:nvPr/>
        </p:nvSpPr>
        <p:spPr>
          <a:xfrm>
            <a:off x="2771800" y="5877272"/>
            <a:ext cx="5795047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8986F05-A967-DF94-EC79-089F154AEDDC}"/>
              </a:ext>
            </a:extLst>
          </p:cNvPr>
          <p:cNvSpPr txBox="1"/>
          <p:nvPr/>
        </p:nvSpPr>
        <p:spPr>
          <a:xfrm>
            <a:off x="1760394" y="5600273"/>
            <a:ext cx="5795047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D3A79587-4F69-0BB2-34E7-316874767D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578475"/>
            <a:ext cx="6019800" cy="471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081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1F622260-CB20-4132-7B8E-130A9AB8C0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32" y="355639"/>
            <a:ext cx="6483487" cy="5262318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DE6AEF3B-FF5A-DD46-4D49-ADCF394E84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466" y="630948"/>
            <a:ext cx="6019800" cy="47117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558265" y="66414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表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10DAFC40-3C21-48E5-F7B3-126D2BB9DF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033475"/>
            <a:ext cx="1073816" cy="3316897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F69554B-C6B1-BA22-6F98-442A2EED344F}"/>
              </a:ext>
            </a:extLst>
          </p:cNvPr>
          <p:cNvSpPr txBox="1"/>
          <p:nvPr/>
        </p:nvSpPr>
        <p:spPr>
          <a:xfrm>
            <a:off x="2771800" y="6163027"/>
            <a:ext cx="5795047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0B913CB-E112-CFE6-289D-C39B1C59EBDF}"/>
              </a:ext>
            </a:extLst>
          </p:cNvPr>
          <p:cNvSpPr txBox="1"/>
          <p:nvPr/>
        </p:nvSpPr>
        <p:spPr>
          <a:xfrm>
            <a:off x="1674476" y="5902867"/>
            <a:ext cx="5795047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190403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7D7BC23-2985-EE13-A556-C487D90E7A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73543"/>
            <a:ext cx="7005641" cy="4956428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08482828-AFEE-BB85-FE7D-B1F236CCC9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512" y="695907"/>
            <a:ext cx="6019800" cy="47117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F305D23-9ED1-C7E2-005C-25B2C95495C0}"/>
              </a:ext>
            </a:extLst>
          </p:cNvPr>
          <p:cNvSpPr txBox="1"/>
          <p:nvPr/>
        </p:nvSpPr>
        <p:spPr>
          <a:xfrm>
            <a:off x="411509" y="51124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裏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6241B100-467F-1D9F-8069-A2C349B14B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72842">
            <a:off x="3751944" y="3729087"/>
            <a:ext cx="1477489" cy="908571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F4AA078-7AAB-8749-E0F9-11639DE04B42}"/>
              </a:ext>
            </a:extLst>
          </p:cNvPr>
          <p:cNvSpPr txBox="1"/>
          <p:nvPr/>
        </p:nvSpPr>
        <p:spPr>
          <a:xfrm>
            <a:off x="2901952" y="2734210"/>
            <a:ext cx="3177472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株式会社 東京宣広社</a:t>
            </a:r>
            <a:endParaRPr lang="en-US" altLang="ja-JP" sz="1400" dirty="0">
              <a:solidFill>
                <a:schemeClr val="bg1"/>
              </a:solidFill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  <a:p>
            <a:pPr algn="ctr"/>
            <a:r>
              <a:rPr lang="ja-JP" altLang="en-US" sz="120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〒</a:t>
            </a:r>
            <a:r>
              <a:rPr lang="en-US" altLang="ja-JP" sz="1200" dirty="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132-0011</a:t>
            </a:r>
            <a:r>
              <a:rPr lang="ja-JP" altLang="en-US" sz="120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　東京都江戸川区瑞江</a:t>
            </a:r>
            <a:r>
              <a:rPr lang="en-US" altLang="ja-JP" sz="1200" dirty="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4-10-14</a:t>
            </a:r>
          </a:p>
          <a:p>
            <a:pPr algn="ctr"/>
            <a:r>
              <a:rPr lang="en-US" altLang="ja-JP" sz="1200" dirty="0">
                <a:solidFill>
                  <a:schemeClr val="bg1"/>
                </a:solidFill>
                <a:latin typeface="A-OTF Shuei ShogoMincho Std H" panose="02020700000000000000" pitchFamily="18" charset="-128"/>
                <a:ea typeface="A-OTF Shuei ShogoMincho Std H" panose="02020700000000000000" pitchFamily="18" charset="-128"/>
              </a:rPr>
              <a:t>TEL 03-3698-4051   FAX 03-3698-4052</a:t>
            </a:r>
          </a:p>
          <a:p>
            <a:pPr algn="ctr"/>
            <a:endParaRPr kumimoji="1" lang="en-US" altLang="ja-JP" sz="1400" dirty="0">
              <a:solidFill>
                <a:schemeClr val="bg1"/>
              </a:solidFill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  <a:p>
            <a:pPr algn="ctr"/>
            <a:r>
              <a:rPr lang="en-US" altLang="ja-JP" sz="11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https://www.t-senkosha.jp</a:t>
            </a:r>
            <a:endParaRPr kumimoji="1" lang="ja-JP" altLang="en-US" sz="1100">
              <a:solidFill>
                <a:schemeClr val="accent6">
                  <a:lumMod val="40000"/>
                  <a:lumOff val="60000"/>
                </a:schemeClr>
              </a:solidFill>
              <a:latin typeface="A-OTF Shuei ShogoMincho Std H" panose="02020700000000000000" pitchFamily="18" charset="-128"/>
              <a:ea typeface="A-OTF Shuei ShogoMincho Std H" panose="02020700000000000000" pitchFamily="18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45CB1C5-0E88-4D03-67BF-6ECA89712319}"/>
              </a:ext>
            </a:extLst>
          </p:cNvPr>
          <p:cNvSpPr txBox="1"/>
          <p:nvPr/>
        </p:nvSpPr>
        <p:spPr>
          <a:xfrm>
            <a:off x="2699792" y="6227007"/>
            <a:ext cx="5795047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DAEB6B9-54BF-3BC8-B3E3-4DD1FDF3A01A}"/>
              </a:ext>
            </a:extLst>
          </p:cNvPr>
          <p:cNvSpPr txBox="1"/>
          <p:nvPr/>
        </p:nvSpPr>
        <p:spPr>
          <a:xfrm>
            <a:off x="1637327" y="5951279"/>
            <a:ext cx="5795047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785091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754</TotalTime>
  <Words>185</Words>
  <Application>Microsoft Office PowerPoint</Application>
  <PresentationFormat>画面に合わせる (4:3)</PresentationFormat>
  <Paragraphs>31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A-OTF Shuei ShogoMincho Std H</vt:lpstr>
      <vt:lpstr>ＭＳ Ｐ明朝</vt:lpstr>
      <vt:lpstr>Calibri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24</cp:revision>
  <dcterms:created xsi:type="dcterms:W3CDTF">2017-07-15T00:48:56Z</dcterms:created>
  <dcterms:modified xsi:type="dcterms:W3CDTF">2024-07-11T06:08:27Z</dcterms:modified>
</cp:coreProperties>
</file>