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8" r:id="rId2"/>
    <p:sldId id="263" r:id="rId3"/>
    <p:sldId id="261" r:id="rId4"/>
    <p:sldId id="262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444" autoAdjust="0"/>
    <p:restoredTop sz="83778" autoAdjust="0"/>
  </p:normalViewPr>
  <p:slideViewPr>
    <p:cSldViewPr>
      <p:cViewPr varScale="1">
        <p:scale>
          <a:sx n="73" d="100"/>
          <a:sy n="73" d="100"/>
        </p:scale>
        <p:origin x="44" y="5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-32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表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D78889-A075-4162-BF21-4C1298FFA477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/>
              <a:t>裏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BA75AE-E6EA-4C1D-ADF8-DD67C3E080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9411279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表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BEB280-BA4D-4A63-9052-131F3807096A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/>
              <a:t>裏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2B1982-EF75-4BB9-9DFA-3AED290621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4391484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データ作成に使っている</a:t>
            </a:r>
            <a:r>
              <a:rPr lang="en-US" altLang="ja-JP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【QR</a:t>
            </a:r>
            <a:r>
              <a:rPr lang="ja-JP" altLang="en-US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コードやロゴや写真画像</a:t>
            </a:r>
            <a:r>
              <a:rPr lang="en-US" altLang="ja-JP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】</a:t>
            </a:r>
            <a:r>
              <a:rPr lang="ja-JP" altLang="en-US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などの単独素材データファイルも、作成ファイルと一緒に送付を頂くとより綺麗に清書や編集・作成・出力できますので、是非あわせてご送付下さい。</a:t>
            </a:r>
            <a:endParaRPr kumimoji="1" lang="ja-JP" altLang="en-US" sz="2400" dirty="0">
              <a:solidFill>
                <a:srgbClr val="FF0000"/>
              </a:solidFill>
            </a:endParaRPr>
          </a:p>
          <a:p>
            <a:endParaRPr kumimoji="1" lang="ja-JP" altLang="en-US" dirty="0"/>
          </a:p>
          <a:p>
            <a:endParaRPr kumimoji="1" lang="ja-JP" altLang="en-US" dirty="0"/>
          </a:p>
          <a:p>
            <a:endParaRPr kumimoji="1" lang="ja-JP" altLang="en-US" dirty="0"/>
          </a:p>
          <a:p>
            <a:endParaRPr kumimoji="1" lang="ja-JP" altLang="en-US" dirty="0"/>
          </a:p>
          <a:p>
            <a:endParaRPr kumimoji="1" lang="ja-JP" altLang="en-US"/>
          </a:p>
          <a:p>
            <a:endParaRPr kumimoji="1" lang="ja-JP" altLang="en-US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表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裏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1345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表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裏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30951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表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裏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55112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表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裏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1561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正方形/長方形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正方形/長方形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正方形/長方形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正方形/長方形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角丸四角形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角丸四角形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正方形/長方形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正方形/長方形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正方形/長方形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/>
              <a:t>マスター サブタイトルの書式設定</a:t>
            </a:r>
            <a:endParaRPr kumimoji="0" lang="en-US"/>
          </a:p>
        </p:txBody>
      </p:sp>
      <p:sp>
        <p:nvSpPr>
          <p:cNvPr id="28" name="日付プレースホルダー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26" name="日付プレースホルダー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rgbClr val="00B0F0"/>
            </a:gs>
            <a:gs pos="100000">
              <a:schemeClr val="bg1">
                <a:alpha val="5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正方形/長方形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正方形/長方形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正方形/長方形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正方形/長方形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角丸四角形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角丸四角形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正方形/長方形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正方形/長方形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正方形/長方形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正方形/長方形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正方形/長方形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正方形/長方形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  <a:p>
            <a:pPr lvl="1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2 </a:t>
            </a:r>
            <a:r>
              <a:rPr kumimoji="0" lang="ja-JP" altLang="en-US"/>
              <a:t>レベル</a:t>
            </a:r>
          </a:p>
          <a:p>
            <a:pPr lvl="2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3 </a:t>
            </a:r>
            <a:r>
              <a:rPr kumimoji="0" lang="ja-JP" altLang="en-US"/>
              <a:t>レベル</a:t>
            </a:r>
          </a:p>
          <a:p>
            <a:pPr lvl="3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4 </a:t>
            </a:r>
            <a:r>
              <a:rPr kumimoji="0" lang="ja-JP" altLang="en-US"/>
              <a:t>レベル</a:t>
            </a:r>
          </a:p>
          <a:p>
            <a:pPr lvl="4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5 </a:t>
            </a:r>
            <a:r>
              <a:rPr kumimoji="0" lang="ja-JP" altLang="en-US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1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1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1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8269523" y="1916832"/>
            <a:ext cx="369332" cy="605970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200" dirty="0"/>
              <a:t>見本を参考にご自由にレイアウトして下さい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648791" y="664143"/>
            <a:ext cx="369332" cy="53285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赤い線は仕上がり線ですが、１ｃｍ以上余白を空けてデザインしてください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F305D23-9ED1-C7E2-005C-25B2C95495C0}"/>
              </a:ext>
            </a:extLst>
          </p:cNvPr>
          <p:cNvSpPr txBox="1"/>
          <p:nvPr/>
        </p:nvSpPr>
        <p:spPr>
          <a:xfrm>
            <a:off x="558265" y="664143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表</a:t>
            </a:r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088995C1-E5F3-661E-10A3-31FD2FA1BB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527" y="92188"/>
            <a:ext cx="7772400" cy="6673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794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8269523" y="1916832"/>
            <a:ext cx="369332" cy="605970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200" dirty="0"/>
              <a:t>見本を参考にご自由にレイアウトして下さい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648791" y="664143"/>
            <a:ext cx="369332" cy="53285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赤い線は仕上がり線ですが、１ｃｍ以上余白を空けてデザインしてください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F305D23-9ED1-C7E2-005C-25B2C95495C0}"/>
              </a:ext>
            </a:extLst>
          </p:cNvPr>
          <p:cNvSpPr txBox="1"/>
          <p:nvPr/>
        </p:nvSpPr>
        <p:spPr>
          <a:xfrm>
            <a:off x="558265" y="664143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裏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CB751AB3-1EC1-02DF-B193-F7089A3543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527" y="92188"/>
            <a:ext cx="7772400" cy="6673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081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>
            <a:extLst>
              <a:ext uri="{FF2B5EF4-FFF2-40B4-BE49-F238E27FC236}">
                <a16:creationId xmlns:a16="http://schemas.microsoft.com/office/drawing/2014/main" id="{1F622260-CB20-4132-7B8E-130A9AB8C0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3246" y="0"/>
            <a:ext cx="9337245" cy="7029399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8464125" y="1916832"/>
            <a:ext cx="369332" cy="605970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200" dirty="0"/>
              <a:t>見本を参考にご自由にレイアウトして下さい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721403" y="664143"/>
            <a:ext cx="369332" cy="53285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赤い線は仕上がり線ですが、１ｃｍ以上余白を空けてデザインしてください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F305D23-9ED1-C7E2-005C-25B2C95495C0}"/>
              </a:ext>
            </a:extLst>
          </p:cNvPr>
          <p:cNvSpPr txBox="1"/>
          <p:nvPr/>
        </p:nvSpPr>
        <p:spPr>
          <a:xfrm>
            <a:off x="558265" y="664143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表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10DAFC40-3C21-48E5-F7B3-126D2BB9DF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3335" y="992901"/>
            <a:ext cx="1577330" cy="4872197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016BFB4D-1E75-57E6-D6E7-6AAD27D39B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527" y="92188"/>
            <a:ext cx="7772400" cy="6673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403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67D7BC23-2985-EE13-A556-C487D90E7A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2198" y="1925"/>
            <a:ext cx="10008396" cy="708085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8512763" y="1844824"/>
            <a:ext cx="369332" cy="605970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200" dirty="0"/>
              <a:t>見本を参考にご自由にレイアウトして下さい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795792" y="664143"/>
            <a:ext cx="369332" cy="53285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赤い線は仕上がり線ですが、１ｃｍ以上余白を空けてデザインしてください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F305D23-9ED1-C7E2-005C-25B2C95495C0}"/>
              </a:ext>
            </a:extLst>
          </p:cNvPr>
          <p:cNvSpPr txBox="1"/>
          <p:nvPr/>
        </p:nvSpPr>
        <p:spPr>
          <a:xfrm>
            <a:off x="558265" y="664143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裏</a:t>
            </a: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6241B100-467F-1D9F-8069-A2C349B14B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72842">
            <a:off x="3467100" y="4911652"/>
            <a:ext cx="2209800" cy="1358900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F4AA078-7AAB-8749-E0F9-11639DE04B42}"/>
              </a:ext>
            </a:extLst>
          </p:cNvPr>
          <p:cNvSpPr txBox="1"/>
          <p:nvPr/>
        </p:nvSpPr>
        <p:spPr>
          <a:xfrm>
            <a:off x="2292559" y="3478000"/>
            <a:ext cx="465383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>
                <a:solidFill>
                  <a:schemeClr val="bg1"/>
                </a:solidFill>
                <a:latin typeface="A-OTF Shuei ShogoMincho Std H" panose="02020700000000000000" pitchFamily="18" charset="-128"/>
                <a:ea typeface="A-OTF Shuei ShogoMincho Std H" panose="02020700000000000000" pitchFamily="18" charset="-128"/>
              </a:rPr>
              <a:t>株式会社 東京宣広社</a:t>
            </a:r>
            <a:endParaRPr lang="en-US" altLang="ja-JP" sz="2400" dirty="0">
              <a:solidFill>
                <a:schemeClr val="bg1"/>
              </a:solidFill>
              <a:latin typeface="A-OTF Shuei ShogoMincho Std H" panose="02020700000000000000" pitchFamily="18" charset="-128"/>
              <a:ea typeface="A-OTF Shuei ShogoMincho Std H" panose="02020700000000000000" pitchFamily="18" charset="-128"/>
            </a:endParaRPr>
          </a:p>
          <a:p>
            <a:pPr algn="ctr"/>
            <a:r>
              <a:rPr lang="ja-JP" altLang="en-US">
                <a:solidFill>
                  <a:schemeClr val="bg1"/>
                </a:solidFill>
                <a:latin typeface="A-OTF Shuei ShogoMincho Std H" panose="02020700000000000000" pitchFamily="18" charset="-128"/>
                <a:ea typeface="A-OTF Shuei ShogoMincho Std H" panose="02020700000000000000" pitchFamily="18" charset="-128"/>
              </a:rPr>
              <a:t>〒</a:t>
            </a:r>
            <a:r>
              <a:rPr lang="en-US" altLang="ja-JP" dirty="0">
                <a:solidFill>
                  <a:schemeClr val="bg1"/>
                </a:solidFill>
                <a:latin typeface="A-OTF Shuei ShogoMincho Std H" panose="02020700000000000000" pitchFamily="18" charset="-128"/>
                <a:ea typeface="A-OTF Shuei ShogoMincho Std H" panose="02020700000000000000" pitchFamily="18" charset="-128"/>
              </a:rPr>
              <a:t>132-0011</a:t>
            </a:r>
            <a:r>
              <a:rPr lang="ja-JP" altLang="en-US">
                <a:solidFill>
                  <a:schemeClr val="bg1"/>
                </a:solidFill>
                <a:latin typeface="A-OTF Shuei ShogoMincho Std H" panose="02020700000000000000" pitchFamily="18" charset="-128"/>
                <a:ea typeface="A-OTF Shuei ShogoMincho Std H" panose="02020700000000000000" pitchFamily="18" charset="-128"/>
              </a:rPr>
              <a:t>　東京都江戸川区瑞江</a:t>
            </a:r>
            <a:r>
              <a:rPr lang="en-US" altLang="ja-JP" dirty="0">
                <a:solidFill>
                  <a:schemeClr val="bg1"/>
                </a:solidFill>
                <a:latin typeface="A-OTF Shuei ShogoMincho Std H" panose="02020700000000000000" pitchFamily="18" charset="-128"/>
                <a:ea typeface="A-OTF Shuei ShogoMincho Std H" panose="02020700000000000000" pitchFamily="18" charset="-128"/>
              </a:rPr>
              <a:t>4-10-14</a:t>
            </a:r>
          </a:p>
          <a:p>
            <a:pPr algn="ctr"/>
            <a:r>
              <a:rPr lang="en-US" altLang="ja-JP" dirty="0">
                <a:solidFill>
                  <a:schemeClr val="bg1"/>
                </a:solidFill>
                <a:latin typeface="A-OTF Shuei ShogoMincho Std H" panose="02020700000000000000" pitchFamily="18" charset="-128"/>
                <a:ea typeface="A-OTF Shuei ShogoMincho Std H" panose="02020700000000000000" pitchFamily="18" charset="-128"/>
              </a:rPr>
              <a:t>TEL 03-3698-4051   FAX 03-3698-4052</a:t>
            </a:r>
          </a:p>
          <a:p>
            <a:pPr algn="ctr"/>
            <a:endParaRPr kumimoji="1" lang="en-US" altLang="ja-JP" dirty="0">
              <a:solidFill>
                <a:schemeClr val="bg1"/>
              </a:solidFill>
              <a:latin typeface="A-OTF Shuei ShogoMincho Std H" panose="02020700000000000000" pitchFamily="18" charset="-128"/>
              <a:ea typeface="A-OTF Shuei ShogoMincho Std H" panose="02020700000000000000" pitchFamily="18" charset="-128"/>
            </a:endParaRPr>
          </a:p>
          <a:p>
            <a:pPr algn="ctr"/>
            <a:r>
              <a:rPr lang="en-US" altLang="ja-JP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https://www.t-senkosha.jp</a:t>
            </a:r>
            <a:endParaRPr kumimoji="1" lang="ja-JP" altLang="en-US">
              <a:solidFill>
                <a:schemeClr val="accent6">
                  <a:lumMod val="40000"/>
                  <a:lumOff val="60000"/>
                </a:schemeClr>
              </a:solidFill>
              <a:latin typeface="A-OTF Shuei ShogoMincho Std H" panose="02020700000000000000" pitchFamily="18" charset="-128"/>
              <a:ea typeface="A-OTF Shuei ShogoMincho Std H" panose="02020700000000000000" pitchFamily="18" charset="-128"/>
            </a:endParaRPr>
          </a:p>
        </p:txBody>
      </p:sp>
      <p:pic>
        <p:nvPicPr>
          <p:cNvPr id="21" name="図 20">
            <a:extLst>
              <a:ext uri="{FF2B5EF4-FFF2-40B4-BE49-F238E27FC236}">
                <a16:creationId xmlns:a16="http://schemas.microsoft.com/office/drawing/2014/main" id="{F222618D-017F-C96F-720D-4F9819F2A7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265" y="141188"/>
            <a:ext cx="7772400" cy="6673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0917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アーバン">
  <a:themeElements>
    <a:clrScheme name="アーバン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アーバン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アーバン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740</TotalTime>
  <Words>185</Words>
  <Application>Microsoft Office PowerPoint</Application>
  <PresentationFormat>画面に合わせる (4:3)</PresentationFormat>
  <Paragraphs>34</Paragraphs>
  <Slides>4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A-OTF Shuei ShogoMincho Std H</vt:lpstr>
      <vt:lpstr>ＭＳ Ｐ明朝</vt:lpstr>
      <vt:lpstr>Calibri</vt:lpstr>
      <vt:lpstr>Georgia</vt:lpstr>
      <vt:lpstr>Trebuchet MS</vt:lpstr>
      <vt:lpstr>Wingdings 2</vt:lpstr>
      <vt:lpstr>アーバン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暑中お見舞い申し上げます</dc:title>
  <dc:creator>shimizu-win</dc:creator>
  <cp:lastModifiedBy>洋平 田辺</cp:lastModifiedBy>
  <cp:revision>19</cp:revision>
  <dcterms:created xsi:type="dcterms:W3CDTF">2017-07-15T00:48:56Z</dcterms:created>
  <dcterms:modified xsi:type="dcterms:W3CDTF">2024-07-11T06:21:14Z</dcterms:modified>
</cp:coreProperties>
</file>