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4" autoAdjust="0"/>
    <p:restoredTop sz="83778" autoAdjust="0"/>
  </p:normalViewPr>
  <p:slideViewPr>
    <p:cSldViewPr>
      <p:cViewPr varScale="1">
        <p:scale>
          <a:sx n="73" d="100"/>
          <a:sy n="73" d="100"/>
        </p:scale>
        <p:origin x="44" y="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>
              <a:solidFill>
                <a:srgbClr val="FF0000"/>
              </a:solidFill>
            </a:endParaRPr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1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644F308-0922-4A59-7E0A-8E3490DBC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30" y="0"/>
            <a:ext cx="709954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644F308-0922-4A59-7E0A-8E3490DBC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30" y="0"/>
            <a:ext cx="709954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</p:spTree>
    <p:extLst>
      <p:ext uri="{BB962C8B-B14F-4D97-AF65-F5344CB8AC3E}">
        <p14:creationId xmlns:p14="http://schemas.microsoft.com/office/powerpoint/2010/main" val="39720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F622260-CB20-4132-7B8E-130A9AB8C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246" y="0"/>
            <a:ext cx="9337245" cy="702939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644F308-0922-4A59-7E0A-8E3490DBC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30" y="0"/>
            <a:ext cx="709954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69523" y="1916832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DAFC40-3C21-48E5-F7B3-126D2BB9DF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696835"/>
            <a:ext cx="17145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0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7D7BC23-2985-EE13-A556-C487D90E7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198" y="1925"/>
            <a:ext cx="10008396" cy="70808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644F308-0922-4A59-7E0A-8E3490DBCD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30" y="67596"/>
            <a:ext cx="709954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279459" y="1844824"/>
            <a:ext cx="369332" cy="6059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648791" y="664143"/>
            <a:ext cx="369332" cy="53285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241B100-467F-1D9F-8069-A2C349B14B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42">
            <a:off x="3467100" y="4911652"/>
            <a:ext cx="2209800" cy="13589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4AA078-7AAB-8749-E0F9-11639DE04B42}"/>
              </a:ext>
            </a:extLst>
          </p:cNvPr>
          <p:cNvSpPr txBox="1"/>
          <p:nvPr/>
        </p:nvSpPr>
        <p:spPr>
          <a:xfrm>
            <a:off x="2292559" y="3478000"/>
            <a:ext cx="46538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2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https://www.t-senkosha.jp</a:t>
            </a:r>
            <a:endParaRPr kumimoji="1" lang="ja-JP" altLang="en-US">
              <a:solidFill>
                <a:schemeClr val="accent6">
                  <a:lumMod val="40000"/>
                  <a:lumOff val="60000"/>
                </a:schemeClr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5091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735</TotalTime>
  <Words>185</Words>
  <Application>Microsoft Office PowerPoint</Application>
  <PresentationFormat>画面に合わせる (4:3)</PresentationFormat>
  <Paragraphs>30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17</cp:revision>
  <dcterms:created xsi:type="dcterms:W3CDTF">2017-07-15T00:48:56Z</dcterms:created>
  <dcterms:modified xsi:type="dcterms:W3CDTF">2024-07-10T19:17:34Z</dcterms:modified>
</cp:coreProperties>
</file>