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63" r:id="rId3"/>
    <p:sldId id="261" r:id="rId4"/>
    <p:sldId id="262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444" autoAdjust="0"/>
    <p:restoredTop sz="83778" autoAdjust="0"/>
  </p:normalViewPr>
  <p:slideViewPr>
    <p:cSldViewPr>
      <p:cViewPr varScale="1">
        <p:scale>
          <a:sx n="73" d="100"/>
          <a:sy n="73" d="100"/>
        </p:scale>
        <p:origin x="44" y="5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などの単独素材データファイルも、作成ファイルと一緒に送付を頂くとより綺麗に清書や編集・作成・出力できますので、是非あわせてご送付下さい。</a:t>
            </a:r>
            <a:endParaRPr kumimoji="1" lang="ja-JP" altLang="en-US" sz="2400" dirty="0">
              <a:solidFill>
                <a:srgbClr val="FF0000"/>
              </a:solidFill>
            </a:endParaRPr>
          </a:p>
          <a:p>
            <a:endParaRPr kumimoji="1" lang="ja-JP" altLang="en-US" dirty="0"/>
          </a:p>
          <a:p>
            <a:endParaRPr kumimoji="1" lang="ja-JP" altLang="en-US" dirty="0"/>
          </a:p>
          <a:p>
            <a:endParaRPr kumimoji="1" lang="ja-JP" altLang="en-US" dirty="0"/>
          </a:p>
          <a:p>
            <a:endParaRPr kumimoji="1" lang="ja-JP" altLang="en-US"/>
          </a:p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34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095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511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156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269523" y="1916832"/>
            <a:ext cx="369332" cy="6059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8791" y="664143"/>
            <a:ext cx="369332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表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41904B85-306F-FEC7-608C-2CCF9B06DE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00" y="336550"/>
            <a:ext cx="6223000" cy="618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9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269523" y="1916832"/>
            <a:ext cx="369332" cy="6059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8791" y="664143"/>
            <a:ext cx="369332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裏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293F0DE-E516-D9E4-ED09-E918111059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00" y="336550"/>
            <a:ext cx="6223000" cy="618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081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1F622260-CB20-4132-7B8E-130A9AB8C0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246" y="0"/>
            <a:ext cx="9337245" cy="7029399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39330D-BFC4-99A8-7730-550D6B2745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00" y="336550"/>
            <a:ext cx="6223000" cy="61849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269523" y="1916832"/>
            <a:ext cx="369332" cy="6059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8791" y="664143"/>
            <a:ext cx="369332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表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0DAFC40-3C21-48E5-F7B3-126D2BB9DF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335" y="992901"/>
            <a:ext cx="1577330" cy="487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403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7D7BC23-2985-EE13-A556-C487D90E7A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2198" y="1925"/>
            <a:ext cx="10008396" cy="708085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279459" y="1844824"/>
            <a:ext cx="369332" cy="6059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8791" y="664143"/>
            <a:ext cx="369332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裏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6241B100-467F-1D9F-8069-A2C349B14B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72842">
            <a:off x="3467100" y="4911652"/>
            <a:ext cx="2209800" cy="1358900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F4AA078-7AAB-8749-E0F9-11639DE04B42}"/>
              </a:ext>
            </a:extLst>
          </p:cNvPr>
          <p:cNvSpPr txBox="1"/>
          <p:nvPr/>
        </p:nvSpPr>
        <p:spPr>
          <a:xfrm>
            <a:off x="2292559" y="3478000"/>
            <a:ext cx="46538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株式会社 東京宣広社</a:t>
            </a:r>
            <a:endParaRPr lang="en-US" altLang="ja-JP" sz="2400" dirty="0">
              <a:solidFill>
                <a:schemeClr val="bg1"/>
              </a:solidFill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  <a:p>
            <a:pPr algn="ctr"/>
            <a:r>
              <a:rPr lang="ja-JP" altLang="en-US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〒</a:t>
            </a:r>
            <a:r>
              <a:rPr lang="en-US" altLang="ja-JP" dirty="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132-0011</a:t>
            </a:r>
            <a:r>
              <a:rPr lang="ja-JP" altLang="en-US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　東京都江戸川区瑞江</a:t>
            </a:r>
            <a:r>
              <a:rPr lang="en-US" altLang="ja-JP" dirty="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4-10-14</a:t>
            </a:r>
          </a:p>
          <a:p>
            <a:pPr algn="ctr"/>
            <a:r>
              <a:rPr lang="en-US" altLang="ja-JP" dirty="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TEL 03-3698-4051   FAX 03-3698-4052</a:t>
            </a:r>
          </a:p>
          <a:p>
            <a:pPr algn="ctr"/>
            <a:endParaRPr kumimoji="1" lang="en-US" altLang="ja-JP" dirty="0">
              <a:solidFill>
                <a:schemeClr val="bg1"/>
              </a:solidFill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  <a:p>
            <a:pPr algn="ctr"/>
            <a:r>
              <a:rPr lang="en-US" altLang="ja-JP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https://www.t-senkosha.jp</a:t>
            </a:r>
            <a:endParaRPr kumimoji="1" lang="ja-JP" altLang="en-US">
              <a:solidFill>
                <a:schemeClr val="accent6">
                  <a:lumMod val="40000"/>
                  <a:lumOff val="60000"/>
                </a:schemeClr>
              </a:solidFill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F4966CF9-D0A1-4462-F422-0A887D1691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00" y="336550"/>
            <a:ext cx="6223000" cy="618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091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738</TotalTime>
  <Words>185</Words>
  <Application>Microsoft Office PowerPoint</Application>
  <PresentationFormat>画面に合わせる (4:3)</PresentationFormat>
  <Paragraphs>33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A-OTF Shuei ShogoMincho Std H</vt:lpstr>
      <vt:lpstr>ＭＳ Ｐ明朝</vt:lpstr>
      <vt:lpstr>Calibri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18</cp:revision>
  <dcterms:created xsi:type="dcterms:W3CDTF">2017-07-15T00:48:56Z</dcterms:created>
  <dcterms:modified xsi:type="dcterms:W3CDTF">2024-07-11T06:19:26Z</dcterms:modified>
</cp:coreProperties>
</file>