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258" r:id="rId2"/>
    <p:sldId id="260" r:id="rId3"/>
    <p:sldId id="256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401" autoAdjust="0"/>
    <p:restoredTop sz="83755" autoAdjust="0"/>
  </p:normalViewPr>
  <p:slideViewPr>
    <p:cSldViewPr>
      <p:cViewPr varScale="1">
        <p:scale>
          <a:sx n="75" d="100"/>
          <a:sy n="75" d="100"/>
        </p:scale>
        <p:origin x="52" y="5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表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D78889-A075-4162-BF21-4C1298FFA477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/>
              <a:t>裏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BA75AE-E6EA-4C1D-ADF8-DD67C3E080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9411279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表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BEB280-BA4D-4A63-9052-131F3807096A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/>
              <a:t>裏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2B1982-EF75-4BB9-9DFA-3AED290621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4391484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データ作成に使っている</a:t>
            </a:r>
            <a:r>
              <a:rPr lang="en-US" altLang="ja-JP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【QR</a:t>
            </a:r>
            <a:r>
              <a:rPr lang="ja-JP" altLang="en-US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コードやロゴや写真画像</a:t>
            </a:r>
            <a:r>
              <a:rPr lang="en-US" altLang="ja-JP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】</a:t>
            </a:r>
            <a:r>
              <a:rPr lang="ja-JP" altLang="en-US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などの単独素材データファイルも、作成ファイルと一緒に送付を頂くとより綺麗に清書や編集・作成・出力できますので、是非あわせてご送付下さい。</a:t>
            </a:r>
            <a:endParaRPr kumimoji="1" lang="ja-JP" altLang="en-US" sz="2400" dirty="0">
              <a:solidFill>
                <a:srgbClr val="FF0000"/>
              </a:solidFill>
            </a:endParaRPr>
          </a:p>
          <a:p>
            <a:endParaRPr kumimoji="1" lang="ja-JP" altLang="en-US" dirty="0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表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裏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99295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裏</a:t>
            </a:r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kumimoji="1" lang="ja-JP" altLang="en-US"/>
              <a:t>表</a:t>
            </a:r>
          </a:p>
        </p:txBody>
      </p:sp>
    </p:spTree>
    <p:extLst>
      <p:ext uri="{BB962C8B-B14F-4D97-AF65-F5344CB8AC3E}">
        <p14:creationId xmlns:p14="http://schemas.microsoft.com/office/powerpoint/2010/main" val="1220984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正方形/長方形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正方形/長方形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正方形/長方形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正方形/長方形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角丸四角形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角丸四角形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正方形/長方形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正方形/長方形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正方形/長方形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/>
              <a:t>マスター サブタイトルの書式設定</a:t>
            </a:r>
            <a:endParaRPr kumimoji="0" lang="en-US"/>
          </a:p>
        </p:txBody>
      </p:sp>
      <p:sp>
        <p:nvSpPr>
          <p:cNvPr id="28" name="日付プレースホルダー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17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26" name="日付プレースホルダー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rgbClr val="00B0F0"/>
            </a:gs>
            <a:gs pos="100000">
              <a:schemeClr val="bg1">
                <a:alpha val="5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正方形/長方形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正方形/長方形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正方形/長方形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正方形/長方形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角丸四角形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角丸四角形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正方形/長方形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正方形/長方形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正方形/長方形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正方形/長方形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正方形/長方形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正方形/長方形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  <a:p>
            <a:pPr lvl="1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2 </a:t>
            </a:r>
            <a:r>
              <a:rPr kumimoji="0" lang="ja-JP" altLang="en-US"/>
              <a:t>レベル</a:t>
            </a:r>
          </a:p>
          <a:p>
            <a:pPr lvl="2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3 </a:t>
            </a:r>
            <a:r>
              <a:rPr kumimoji="0" lang="ja-JP" altLang="en-US"/>
              <a:t>レベル</a:t>
            </a:r>
          </a:p>
          <a:p>
            <a:pPr lvl="3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4 </a:t>
            </a:r>
            <a:r>
              <a:rPr kumimoji="0" lang="ja-JP" altLang="en-US"/>
              <a:t>レベル</a:t>
            </a:r>
          </a:p>
          <a:p>
            <a:pPr lvl="4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5 </a:t>
            </a:r>
            <a:r>
              <a:rPr kumimoji="0" lang="ja-JP" altLang="en-US"/>
              <a:t>レベル</a:t>
            </a:r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1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1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1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8388424" y="1063550"/>
            <a:ext cx="369332" cy="51571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200" dirty="0"/>
              <a:t>見本を参考にご自由にレイアウトして下さい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676456" y="1053704"/>
            <a:ext cx="369332" cy="583264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赤い線は仕上がり線ですが、１ｃｍ以上余白を空けてデザインしてください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F305D23-9ED1-C7E2-005C-25B2C95495C0}"/>
              </a:ext>
            </a:extLst>
          </p:cNvPr>
          <p:cNvSpPr txBox="1"/>
          <p:nvPr/>
        </p:nvSpPr>
        <p:spPr>
          <a:xfrm>
            <a:off x="558265" y="664143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表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81751860-9ED4-C458-DFE9-D7399EC46E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26" y="0"/>
            <a:ext cx="684594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794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F305D23-9ED1-C7E2-005C-25B2C95495C0}"/>
              </a:ext>
            </a:extLst>
          </p:cNvPr>
          <p:cNvSpPr txBox="1"/>
          <p:nvPr/>
        </p:nvSpPr>
        <p:spPr>
          <a:xfrm>
            <a:off x="558265" y="664143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裏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5FB027F-D9FC-2E2D-5867-E5582F88F373}"/>
              </a:ext>
            </a:extLst>
          </p:cNvPr>
          <p:cNvSpPr txBox="1"/>
          <p:nvPr/>
        </p:nvSpPr>
        <p:spPr>
          <a:xfrm>
            <a:off x="8388424" y="1063550"/>
            <a:ext cx="369332" cy="51571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200" dirty="0"/>
              <a:t>見本を参考にご自由にレイアウトして下さい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70C5D08-7266-C800-2501-79537334201F}"/>
              </a:ext>
            </a:extLst>
          </p:cNvPr>
          <p:cNvSpPr txBox="1"/>
          <p:nvPr/>
        </p:nvSpPr>
        <p:spPr>
          <a:xfrm>
            <a:off x="8676456" y="1053704"/>
            <a:ext cx="369332" cy="583264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赤い線は仕上がり線ですが、１ｃｍ以上余白を空けてデザインしてください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FBF7398A-F18A-2036-5F23-AB595C0E60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26" y="0"/>
            <a:ext cx="684594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4827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1000">
              <a:schemeClr val="bg1"/>
            </a:gs>
            <a:gs pos="100000">
              <a:schemeClr val="bg1">
                <a:alpha val="5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E87BF6C3-88BC-93EF-4530-D39FD46386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24" y="0"/>
            <a:ext cx="6845947" cy="6858000"/>
          </a:xfrm>
          <a:prstGeom prst="rect">
            <a:avLst/>
          </a:prstGeom>
        </p:spPr>
      </p:pic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42276" y="4005064"/>
            <a:ext cx="6400800" cy="1800200"/>
          </a:xfrm>
        </p:spPr>
        <p:txBody>
          <a:bodyPr>
            <a:normAutofit/>
          </a:bodyPr>
          <a:lstStyle/>
          <a:p>
            <a:pPr algn="ctr"/>
            <a:endParaRPr kumimoji="1" lang="en-US" altLang="ja-JP" sz="1800" dirty="0">
              <a:solidFill>
                <a:srgbClr val="FFFF00"/>
              </a:solidFill>
            </a:endParaRPr>
          </a:p>
          <a:p>
            <a:pPr algn="ctr"/>
            <a:endParaRPr lang="en-US" altLang="ja-JP" dirty="0">
              <a:solidFill>
                <a:srgbClr val="FFFF00"/>
              </a:solidFill>
            </a:endParaRPr>
          </a:p>
          <a:p>
            <a:pPr algn="ctr"/>
            <a:endParaRPr lang="en-US" altLang="ja-JP" sz="1800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pPr algn="ctr"/>
            <a:endParaRPr lang="en-US" altLang="ja-JP" sz="18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79512" y="33265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>
                <a:solidFill>
                  <a:srgbClr val="FF0000"/>
                </a:solidFill>
              </a:rPr>
              <a:t>作成見本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24E59527-9A68-1641-8E34-5DDBEB214C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5" y="866905"/>
            <a:ext cx="6192688" cy="196994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B2F209CE-BD27-9297-5A6A-FD4AD3A1C50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0388" y="6201745"/>
            <a:ext cx="6192688" cy="196994"/>
          </a:xfrm>
          <a:prstGeom prst="rect">
            <a:avLst/>
          </a:prstGeom>
        </p:spPr>
      </p:pic>
      <p:sp>
        <p:nvSpPr>
          <p:cNvPr id="18" name="円/楕円 17">
            <a:extLst>
              <a:ext uri="{FF2B5EF4-FFF2-40B4-BE49-F238E27FC236}">
                <a16:creationId xmlns:a16="http://schemas.microsoft.com/office/drawing/2014/main" id="{C8BDAEDA-68CC-90F5-415E-9A6AB84CFAA5}"/>
              </a:ext>
            </a:extLst>
          </p:cNvPr>
          <p:cNvSpPr/>
          <p:nvPr/>
        </p:nvSpPr>
        <p:spPr>
          <a:xfrm>
            <a:off x="4067945" y="4952363"/>
            <a:ext cx="1038732" cy="10387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7645576-E4C6-B0F7-CC72-D5D77E17EACD}"/>
              </a:ext>
            </a:extLst>
          </p:cNvPr>
          <p:cNvSpPr txBox="1"/>
          <p:nvPr/>
        </p:nvSpPr>
        <p:spPr>
          <a:xfrm>
            <a:off x="4192277" y="5280819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</a:rPr>
              <a:t>サービス</a:t>
            </a:r>
            <a:endParaRPr kumimoji="1" lang="en-US" altLang="ja-JP" sz="1200" dirty="0">
              <a:solidFill>
                <a:schemeClr val="bg1"/>
              </a:solidFill>
              <a:effectLst>
                <a:glow rad="127000">
                  <a:schemeClr val="tx1"/>
                </a:glow>
              </a:effectLst>
            </a:endParaRPr>
          </a:p>
          <a:p>
            <a:r>
              <a:rPr kumimoji="1" lang="ja-JP" altLang="en-US" sz="120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</a:rPr>
              <a:t>チケット</a:t>
            </a: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01A463D4-C8C0-6282-79BD-1EC66A3EC4A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941" y="1076413"/>
            <a:ext cx="5481581" cy="3816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9661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アーバン">
  <a:themeElements>
    <a:clrScheme name="アーバン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アーバン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アーバン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725</TotalTime>
  <Words>110</Words>
  <Application>Microsoft Office PowerPoint</Application>
  <PresentationFormat>画面に合わせる (4:3)</PresentationFormat>
  <Paragraphs>18</Paragraphs>
  <Slides>3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Ｐ明朝</vt:lpstr>
      <vt:lpstr>Calibri</vt:lpstr>
      <vt:lpstr>Cambria</vt:lpstr>
      <vt:lpstr>Georgia</vt:lpstr>
      <vt:lpstr>Trebuchet MS</vt:lpstr>
      <vt:lpstr>Wingdings 2</vt:lpstr>
      <vt:lpstr>アーバン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暑中お見舞い申し上げます</dc:title>
  <dc:creator>shimizu-win</dc:creator>
  <cp:lastModifiedBy>洋平 田辺</cp:lastModifiedBy>
  <cp:revision>17</cp:revision>
  <dcterms:created xsi:type="dcterms:W3CDTF">2017-07-15T00:48:56Z</dcterms:created>
  <dcterms:modified xsi:type="dcterms:W3CDTF">2024-07-10T07:29:43Z</dcterms:modified>
</cp:coreProperties>
</file>