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8" autoAdjust="0"/>
    <p:restoredTop sz="86390" autoAdjust="0"/>
  </p:normalViewPr>
  <p:slideViewPr>
    <p:cSldViewPr>
      <p:cViewPr varScale="1">
        <p:scale>
          <a:sx n="100" d="100"/>
          <a:sy n="100" d="100"/>
        </p:scale>
        <p:origin x="-19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78889-A075-4162-BF21-4C1298FFA477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A75AE-E6EA-4C1D-ADF8-DD67C3E080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411279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B280-BA4D-4A63-9052-131F3807096A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B1982-EF75-4BB9-9DFA-3AED290621C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39148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B1982-EF75-4BB9-9DFA-3AED290621C3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裏</a:t>
            </a:r>
            <a:endParaRPr kumimoji="1" lang="ja-JP" altLang="en-US"/>
          </a:p>
        </p:txBody>
      </p:sp>
      <p:sp>
        <p:nvSpPr>
          <p:cNvPr id="6" name="ヘッダー プレースホルダー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84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正方形/長方形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正方形/長方形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正方形/長方形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正方形/長方形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正方形/長方形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角丸四角形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角丸四角形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正方形/長方形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日付プレースホルダー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フッター プレースホルダー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rgbClr val="00B0F0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正方形/長方形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正方形/長方形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角丸四角形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角丸四角形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正方形/長方形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正方形/長方形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正方形/長方形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正方形/長方形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正方形/長方形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1447F7AA-8DA6-485D-A0A4-F91CBCF3552F}" type="datetimeFigureOut">
              <a:rPr kumimoji="1" lang="ja-JP" altLang="en-US" smtClean="0"/>
              <a:t>2020/5/7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E482ED0-2B3A-4038-93F5-D082C5EC97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1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1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1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1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s://www.uchiwa.inf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478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4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bg1"/>
            </a:gs>
            <a:gs pos="100000">
              <a:schemeClr val="bg1">
                <a:alpha val="5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900101" y="6242828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見本を参考にご自由にレイアウトして下さい</a:t>
            </a:r>
            <a:endParaRPr kumimoji="1" lang="ja-JP" altLang="en-US" sz="1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79713" y="6519827"/>
            <a:ext cx="5400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>
                <a:solidFill>
                  <a:srgbClr val="FF0000"/>
                </a:solidFill>
              </a:rPr>
              <a:t>赤い線は仕上がり線ですが、１ｃｍ以上余白を空けてデザインしてください</a:t>
            </a:r>
            <a:endParaRPr kumimoji="1" lang="ja-JP" altLang="en-US" sz="1200" dirty="0">
              <a:solidFill>
                <a:srgbClr val="FF00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8720"/>
            <a:ext cx="6214700" cy="4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14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サンプル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39" y="764704"/>
            <a:ext cx="7632848" cy="548990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99459" y="3717032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うちわ工房では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r>
              <a:rPr kumimoji="1" lang="ja-JP" altLang="en-US" sz="1800" dirty="0" smtClean="0">
                <a:solidFill>
                  <a:srgbClr val="FFFF00"/>
                </a:solidFill>
              </a:rPr>
              <a:t>各種うちわ・扇子を取り扱っております！</a:t>
            </a:r>
            <a:endParaRPr kumimoji="1" lang="en-US" altLang="ja-JP" sz="1800" dirty="0" smtClean="0">
              <a:solidFill>
                <a:srgbClr val="FFFF00"/>
              </a:solidFill>
            </a:endParaRPr>
          </a:p>
          <a:p>
            <a:pPr algn="ctr"/>
            <a:endParaRPr lang="en-US" altLang="ja-JP" sz="1800" dirty="0">
              <a:solidFill>
                <a:srgbClr val="FFFF00"/>
              </a:solidFill>
            </a:endParaRPr>
          </a:p>
          <a:p>
            <a:pPr algn="ctr"/>
            <a:r>
              <a:rPr lang="en-US" altLang="ja-JP" sz="1800" dirty="0">
                <a:solidFill>
                  <a:schemeClr val="bg1"/>
                </a:solidFill>
                <a:latin typeface="Cambria" panose="02040503050406030204" pitchFamily="18" charset="0"/>
              </a:rPr>
              <a:t>https://www.uchiwa.info</a:t>
            </a:r>
            <a:endParaRPr kumimoji="1" lang="ja-JP" altLang="en-US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835696" y="2204864"/>
            <a:ext cx="512832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暑中お見舞い</a:t>
            </a:r>
            <a:r>
              <a:rPr kumimoji="1" lang="ja-JP" altLang="en-US" sz="3200" b="1" dirty="0" smtClean="0">
                <a:ln w="11430">
                  <a:solidFill>
                    <a:schemeClr val="bg1"/>
                  </a:solidFill>
                </a:ln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27000">
                    <a:schemeClr val="accent3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申し上げます</a:t>
            </a:r>
            <a:endParaRPr lang="ja-JP" altLang="en-US" sz="3200" b="1" dirty="0">
              <a:ln w="11430">
                <a:solidFill>
                  <a:schemeClr val="bg1"/>
                </a:solidFill>
              </a:ln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27000">
                  <a:schemeClr val="accent3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96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460" y="701988"/>
            <a:ext cx="6214700" cy="4850944"/>
          </a:xfrm>
          <a:prstGeom prst="rect">
            <a:avLst/>
          </a:prstGeom>
        </p:spPr>
      </p:pic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2410" y="2119348"/>
            <a:ext cx="6400800" cy="1008112"/>
          </a:xfrm>
        </p:spPr>
        <p:txBody>
          <a:bodyPr>
            <a:noAutofit/>
          </a:bodyPr>
          <a:lstStyle/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うちわ工房を運営する東京宣広社では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その他各種販促品を取り扱っております。</a:t>
            </a:r>
            <a:endParaRPr lang="en-US" altLang="ja-JP" sz="1400" dirty="0" smtClean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14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お気軽にお問い合わせ下さい。</a:t>
            </a:r>
            <a:endParaRPr lang="en-US" altLang="ja-JP" sz="1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819002" y="1052736"/>
            <a:ext cx="3467616" cy="584775"/>
          </a:xfrm>
          <a:prstGeom prst="rect">
            <a:avLst/>
          </a:prstGeom>
          <a:noFill/>
          <a:ln w="3175">
            <a:noFill/>
          </a:ln>
          <a:effectLst>
            <a:softEdge rad="1270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3200" dirty="0" smtClean="0">
                <a:ln w="18415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ea"/>
              </a:rPr>
              <a:t>初めてでも安心！</a:t>
            </a:r>
            <a:endParaRPr lang="ja-JP" altLang="en-US" sz="3200" dirty="0">
              <a:ln w="18415" cmpd="sng">
                <a:noFill/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449001" y="1677605"/>
            <a:ext cx="4288353" cy="40011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データができなくても完全サポート</a:t>
            </a:r>
            <a:endParaRPr lang="ja-JP" altLang="en-US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B05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56998" y="2954268"/>
            <a:ext cx="243528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 smtClean="0">
                <a:latin typeface="+mj-ea"/>
                <a:ea typeface="+mj-ea"/>
              </a:rPr>
              <a:t>〒</a:t>
            </a:r>
            <a:r>
              <a:rPr lang="en-US" altLang="ja-JP" sz="900" dirty="0" smtClean="0">
                <a:latin typeface="+mj-ea"/>
                <a:ea typeface="+mj-ea"/>
              </a:rPr>
              <a:t>132-0011 </a:t>
            </a:r>
          </a:p>
          <a:p>
            <a:r>
              <a:rPr lang="ja-JP" altLang="en-US" sz="900" dirty="0" smtClean="0">
                <a:latin typeface="+mj-ea"/>
                <a:ea typeface="+mj-ea"/>
              </a:rPr>
              <a:t>東京都</a:t>
            </a:r>
            <a:r>
              <a:rPr lang="ja-JP" altLang="en-US" sz="900" dirty="0">
                <a:latin typeface="+mj-ea"/>
                <a:ea typeface="+mj-ea"/>
              </a:rPr>
              <a:t>江戸川区瑞江</a:t>
            </a:r>
            <a:r>
              <a:rPr lang="en-US" altLang="ja-JP" sz="900" dirty="0" smtClean="0">
                <a:latin typeface="+mj-ea"/>
                <a:ea typeface="+mj-ea"/>
              </a:rPr>
              <a:t>4-10-14</a:t>
            </a:r>
          </a:p>
          <a:p>
            <a:r>
              <a:rPr lang="en-US" altLang="ja-JP" sz="900" dirty="0" smtClean="0">
                <a:latin typeface="+mj-ea"/>
                <a:ea typeface="+mj-ea"/>
              </a:rPr>
              <a:t>TEL:03-3698-4051 </a:t>
            </a:r>
            <a:r>
              <a:rPr lang="en-US" altLang="ja-JP" sz="900" dirty="0" smtClean="0">
                <a:latin typeface="+mj-ea"/>
                <a:ea typeface="+mj-ea"/>
              </a:rPr>
              <a:t>FAX:03-3698-4052</a:t>
            </a:r>
            <a:endParaRPr lang="en-US" altLang="ja-JP" sz="900" dirty="0">
              <a:latin typeface="+mj-ea"/>
              <a:ea typeface="+mj-ea"/>
            </a:endParaRP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H P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  <a:hlinkClick r:id="rId4"/>
              </a:rPr>
              <a:t>https://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  <a:hlinkClick r:id="rId4"/>
              </a:rPr>
              <a:t>www.uchiwa.info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Mail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info@t-senkosha.jp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営業時間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ja-JP" altLang="en-US" sz="900" dirty="0">
                <a:latin typeface="+mj-ea"/>
                <a:ea typeface="+mj-ea"/>
              </a:rPr>
              <a:t>平日：</a:t>
            </a:r>
            <a:r>
              <a:rPr lang="en-US" altLang="ja-JP" sz="900" dirty="0">
                <a:latin typeface="+mj-ea"/>
                <a:ea typeface="+mj-ea"/>
              </a:rPr>
              <a:t>9:00</a:t>
            </a:r>
            <a:r>
              <a:rPr lang="ja-JP" altLang="en-US" sz="900" dirty="0">
                <a:latin typeface="+mj-ea"/>
                <a:ea typeface="+mj-ea"/>
              </a:rPr>
              <a:t>～</a:t>
            </a:r>
            <a:r>
              <a:rPr lang="en-US" altLang="ja-JP" sz="900" dirty="0">
                <a:latin typeface="+mj-ea"/>
                <a:ea typeface="+mj-ea"/>
              </a:rPr>
              <a:t>19:00</a:t>
            </a:r>
            <a:r>
              <a:rPr lang="ja-JP" altLang="en-US" sz="900" dirty="0">
                <a:latin typeface="+mj-ea"/>
                <a:ea typeface="+mj-ea"/>
              </a:rPr>
              <a:t>　土曜日：</a:t>
            </a:r>
            <a:r>
              <a:rPr lang="en-US" altLang="ja-JP" sz="900" dirty="0">
                <a:latin typeface="+mj-ea"/>
                <a:ea typeface="+mj-ea"/>
              </a:rPr>
              <a:t>9:00</a:t>
            </a:r>
            <a:r>
              <a:rPr lang="ja-JP" altLang="en-US" sz="900" dirty="0">
                <a:latin typeface="+mj-ea"/>
                <a:ea typeface="+mj-ea"/>
              </a:rPr>
              <a:t>～</a:t>
            </a:r>
            <a:r>
              <a:rPr lang="en-US" altLang="ja-JP" sz="900" dirty="0">
                <a:latin typeface="+mj-ea"/>
                <a:ea typeface="+mj-ea"/>
              </a:rPr>
              <a:t>15:00 </a:t>
            </a:r>
            <a:endParaRPr lang="en-US" altLang="ja-JP" sz="900" dirty="0" smtClean="0">
              <a:latin typeface="+mj-ea"/>
              <a:ea typeface="+mj-ea"/>
            </a:endParaRPr>
          </a:p>
          <a:p>
            <a:r>
              <a:rPr lang="ja-JP" altLang="en-US" sz="900" dirty="0" smtClean="0">
                <a:latin typeface="+mj-ea"/>
                <a:ea typeface="+mj-ea"/>
              </a:rPr>
              <a:t>（定休日：日曜・祝祭日）</a:t>
            </a:r>
            <a:endParaRPr kumimoji="1" lang="ja-JP" altLang="en-US" sz="900" dirty="0">
              <a:latin typeface="+mj-ea"/>
              <a:ea typeface="+mj-ea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36541" y="4293096"/>
            <a:ext cx="3166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ja-JP" altLang="en-US" sz="800" dirty="0"/>
          </a:p>
          <a:p>
            <a:r>
              <a:rPr lang="ja-JP" altLang="en-US" sz="800" dirty="0"/>
              <a:t>◆都営新宿線 瑞江駅北口より徒歩</a:t>
            </a:r>
            <a:r>
              <a:rPr lang="en-US" altLang="ja-JP" sz="800" dirty="0"/>
              <a:t>10</a:t>
            </a:r>
            <a:r>
              <a:rPr lang="ja-JP" altLang="en-US" sz="800" dirty="0" smtClean="0"/>
              <a:t>分</a:t>
            </a:r>
            <a:endParaRPr lang="en-US" altLang="ja-JP" sz="800" dirty="0" smtClean="0"/>
          </a:p>
          <a:p>
            <a:r>
              <a:rPr lang="en-US" altLang="ja-JP" sz="800" dirty="0" smtClean="0"/>
              <a:t>※</a:t>
            </a:r>
            <a:r>
              <a:rPr lang="en-US" altLang="ja-JP" sz="800" dirty="0"/>
              <a:t>3</a:t>
            </a:r>
            <a:r>
              <a:rPr lang="ja-JP" altLang="en-US" sz="800" dirty="0"/>
              <a:t>階建ての建物の</a:t>
            </a:r>
            <a:r>
              <a:rPr lang="en-US" altLang="ja-JP" sz="800" dirty="0"/>
              <a:t>1</a:t>
            </a:r>
            <a:r>
              <a:rPr lang="ja-JP" altLang="en-US" sz="800" dirty="0"/>
              <a:t>階「</a:t>
            </a:r>
            <a:r>
              <a:rPr lang="en-US" altLang="ja-JP" sz="800" dirty="0"/>
              <a:t>HANSOKU KOBO</a:t>
            </a:r>
            <a:r>
              <a:rPr lang="ja-JP" altLang="en-US" sz="800" dirty="0"/>
              <a:t>」の看板が目印です</a:t>
            </a:r>
            <a:r>
              <a:rPr lang="ja-JP" altLang="en-US" sz="800" dirty="0" smtClean="0"/>
              <a:t>！</a:t>
            </a:r>
            <a:endParaRPr lang="en-US" altLang="ja-JP" sz="8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79512" y="3326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</a:rPr>
              <a:t>作成見本</a:t>
            </a:r>
            <a:r>
              <a:rPr kumimoji="1" lang="en-US" altLang="ja-JP" dirty="0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atsubara201912\Desktop\ひな型修正\アートボード 1-1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984837"/>
            <a:ext cx="2519420" cy="1281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0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バン">
  <a:themeElements>
    <a:clrScheme name="アーバン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アーバン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アーバン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94</TotalTime>
  <Words>165</Words>
  <Application>Microsoft Office PowerPoint</Application>
  <PresentationFormat>画面に合わせる (4:3)</PresentationFormat>
  <Paragraphs>34</Paragraphs>
  <Slides>4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アーバン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暑中お見舞い申し上げます</dc:title>
  <dc:creator>shimizu-win</dc:creator>
  <cp:lastModifiedBy>Matsubara201912</cp:lastModifiedBy>
  <cp:revision>10</cp:revision>
  <dcterms:created xsi:type="dcterms:W3CDTF">2017-07-15T00:48:56Z</dcterms:created>
  <dcterms:modified xsi:type="dcterms:W3CDTF">2020-05-07T07:24:33Z</dcterms:modified>
</cp:coreProperties>
</file>