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60" r:id="rId3"/>
    <p:sldId id="256" r:id="rId4"/>
    <p:sldId id="25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390" autoAdjust="0"/>
  </p:normalViewPr>
  <p:slideViewPr>
    <p:cSldViewPr>
      <p:cViewPr varScale="1">
        <p:scale>
          <a:sx n="100" d="100"/>
          <a:sy n="100" d="100"/>
        </p:scale>
        <p:origin x="-1992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2020/5/12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487" y="-463043"/>
            <a:ext cx="9687544" cy="731743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見本を参考にご自由にレイアウトして下さい</a:t>
            </a:r>
            <a:endParaRPr kumimoji="1" lang="ja-JP" altLang="en-US" sz="1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79713" y="6519827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191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487" y="-463043"/>
            <a:ext cx="9687544" cy="731743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見本を参考にご自由にレイアウトして下さい</a:t>
            </a:r>
            <a:endParaRPr kumimoji="1" lang="ja-JP" altLang="en-US" sz="1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55985" y="6550622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633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背景サンプル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924" y="0"/>
            <a:ext cx="9534972" cy="6858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1162" y="-427926"/>
            <a:ext cx="9825447" cy="7421597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1560" y="3861048"/>
            <a:ext cx="6400800" cy="1656184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400" dirty="0" smtClean="0">
                <a:solidFill>
                  <a:srgbClr val="FFFF00"/>
                </a:solidFill>
              </a:rPr>
              <a:t>うちわ工房では</a:t>
            </a:r>
            <a:endParaRPr kumimoji="1" lang="en-US" altLang="ja-JP" sz="2400" dirty="0" smtClean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2400" dirty="0" smtClean="0">
                <a:solidFill>
                  <a:srgbClr val="FFFF00"/>
                </a:solidFill>
              </a:rPr>
              <a:t>各種うちわ・扇子を取り扱っております！</a:t>
            </a:r>
            <a:endParaRPr kumimoji="1" lang="en-US" altLang="ja-JP" sz="2400" dirty="0" smtClean="0">
              <a:solidFill>
                <a:srgbClr val="FFFF00"/>
              </a:solidFill>
            </a:endParaRPr>
          </a:p>
          <a:p>
            <a:pPr algn="ctr"/>
            <a:endParaRPr lang="en-US" altLang="ja-JP" dirty="0" smtClean="0">
              <a:solidFill>
                <a:srgbClr val="FFFF00"/>
              </a:solidFill>
            </a:endParaRPr>
          </a:p>
          <a:p>
            <a:pPr algn="ctr"/>
            <a:r>
              <a:rPr lang="en-US" altLang="ja-JP" sz="1800" dirty="0">
                <a:solidFill>
                  <a:schemeClr val="bg1"/>
                </a:solidFill>
                <a:latin typeface="Cambria" panose="02040503050406030204" pitchFamily="18" charset="0"/>
              </a:rPr>
              <a:t>https://www.uchiwa.info</a:t>
            </a:r>
            <a:endParaRPr kumimoji="1" lang="ja-JP" altLang="en-US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836674" y="2060848"/>
            <a:ext cx="760977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暑中お見舞い</a:t>
            </a:r>
            <a:r>
              <a:rPr kumimoji="1" lang="ja-JP" altLang="en-US" sz="48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申し上げます</a:t>
            </a:r>
            <a:endParaRPr lang="ja-JP" altLang="en-US" sz="48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270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 smtClean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757" y="-425817"/>
            <a:ext cx="9825447" cy="7421597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63965" y="1988840"/>
            <a:ext cx="6400800" cy="1008112"/>
          </a:xfrm>
        </p:spPr>
        <p:txBody>
          <a:bodyPr>
            <a:noAutofit/>
          </a:bodyPr>
          <a:lstStyle/>
          <a:p>
            <a:pPr algn="ctr"/>
            <a:r>
              <a:rPr lang="ja-JP" altLang="en-US" sz="18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うちわ工房を運営する東京宣広社では</a:t>
            </a:r>
            <a:endParaRPr lang="en-US" altLang="ja-JP" sz="18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その他各種販促品を取り扱っております。</a:t>
            </a:r>
            <a:endParaRPr lang="en-US" altLang="ja-JP" sz="18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8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お気軽にお問い合わせ下さい。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292201" y="620688"/>
            <a:ext cx="4698723" cy="769441"/>
          </a:xfrm>
          <a:prstGeom prst="rect">
            <a:avLst/>
          </a:prstGeom>
          <a:noFill/>
          <a:ln w="3175">
            <a:noFill/>
          </a:ln>
          <a:effectLst>
            <a:softEdge rad="127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400" dirty="0" smtClean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初めてでも安心！</a:t>
            </a:r>
            <a:endParaRPr lang="ja-JP" altLang="en-US" sz="4400" dirty="0">
              <a:ln w="18415" cmpd="sng">
                <a:noFill/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693536" y="1465620"/>
            <a:ext cx="5955476" cy="52322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データができなくても完全サポート</a:t>
            </a:r>
            <a:endParaRPr lang="ja-JP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121751" y="3068960"/>
            <a:ext cx="3147015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 smtClean="0">
                <a:latin typeface="+mj-ea"/>
                <a:ea typeface="+mj-ea"/>
              </a:rPr>
              <a:t>〒</a:t>
            </a:r>
            <a:r>
              <a:rPr lang="en-US" altLang="ja-JP" sz="1200" dirty="0" smtClean="0">
                <a:latin typeface="+mj-ea"/>
                <a:ea typeface="+mj-ea"/>
              </a:rPr>
              <a:t>132-0011 </a:t>
            </a:r>
          </a:p>
          <a:p>
            <a:r>
              <a:rPr lang="ja-JP" altLang="en-US" dirty="0">
                <a:latin typeface="+mj-ea"/>
                <a:ea typeface="+mj-ea"/>
              </a:rPr>
              <a:t>東京都江戸川区瑞江</a:t>
            </a:r>
            <a:r>
              <a:rPr lang="en-US" altLang="ja-JP" dirty="0">
                <a:latin typeface="+mj-ea"/>
                <a:ea typeface="+mj-ea"/>
              </a:rPr>
              <a:t>4-10-14</a:t>
            </a:r>
            <a:endParaRPr lang="en-US" altLang="ja-JP" dirty="0" smtClean="0">
              <a:latin typeface="+mj-ea"/>
              <a:ea typeface="+mj-ea"/>
            </a:endParaRPr>
          </a:p>
          <a:p>
            <a:r>
              <a:rPr lang="en-US" altLang="ja-JP" sz="1400" dirty="0" smtClean="0">
                <a:latin typeface="+mj-ea"/>
                <a:ea typeface="+mj-ea"/>
              </a:rPr>
              <a:t>TEL:03-3698-4051 FAX:03-3698-4052</a:t>
            </a:r>
            <a:endParaRPr lang="en-US" altLang="ja-JP" sz="1400" dirty="0">
              <a:latin typeface="+mj-ea"/>
              <a:ea typeface="+mj-ea"/>
            </a:endParaRPr>
          </a:p>
          <a:p>
            <a:r>
              <a:rPr lang="en-US" altLang="ja-JP" sz="14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 P</a:t>
            </a:r>
            <a:r>
              <a:rPr lang="ja-JP" altLang="en-US" sz="14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4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https://</a:t>
            </a:r>
            <a:r>
              <a:rPr lang="en-US" altLang="ja-JP" sz="14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www.uchiwa.info</a:t>
            </a:r>
          </a:p>
          <a:p>
            <a:r>
              <a:rPr lang="en-US" altLang="ja-JP" sz="14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Mail</a:t>
            </a:r>
            <a:r>
              <a:rPr lang="ja-JP" altLang="en-US" sz="14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14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info@t-senkosha.jp</a:t>
            </a:r>
          </a:p>
          <a:p>
            <a:endParaRPr lang="en-US" altLang="ja-JP" sz="14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1000" dirty="0" smtClean="0">
                <a:latin typeface="+mj-ea"/>
                <a:ea typeface="+mj-ea"/>
              </a:rPr>
              <a:t>営業</a:t>
            </a:r>
            <a:r>
              <a:rPr lang="ja-JP" altLang="en-US" sz="1000" dirty="0" smtClean="0">
                <a:latin typeface="+mj-ea"/>
                <a:ea typeface="+mj-ea"/>
              </a:rPr>
              <a:t>時間</a:t>
            </a:r>
            <a:endParaRPr lang="en-US" altLang="ja-JP" sz="1000" dirty="0" smtClean="0">
              <a:latin typeface="+mj-ea"/>
              <a:ea typeface="+mj-ea"/>
            </a:endParaRPr>
          </a:p>
          <a:p>
            <a:r>
              <a:rPr lang="ja-JP" altLang="en-US" sz="1000" dirty="0">
                <a:latin typeface="+mj-ea"/>
                <a:ea typeface="+mj-ea"/>
              </a:rPr>
              <a:t>平日：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19:00</a:t>
            </a:r>
            <a:r>
              <a:rPr lang="ja-JP" altLang="en-US" sz="1000" dirty="0">
                <a:latin typeface="+mj-ea"/>
                <a:ea typeface="+mj-ea"/>
              </a:rPr>
              <a:t>　土曜日：</a:t>
            </a:r>
            <a:r>
              <a:rPr lang="en-US" altLang="ja-JP" sz="1000" dirty="0">
                <a:latin typeface="+mj-ea"/>
                <a:ea typeface="+mj-ea"/>
              </a:rPr>
              <a:t>9:00</a:t>
            </a:r>
            <a:r>
              <a:rPr lang="ja-JP" altLang="en-US" sz="1000" dirty="0">
                <a:latin typeface="+mj-ea"/>
                <a:ea typeface="+mj-ea"/>
              </a:rPr>
              <a:t>～</a:t>
            </a:r>
            <a:r>
              <a:rPr lang="en-US" altLang="ja-JP" sz="1000" dirty="0">
                <a:latin typeface="+mj-ea"/>
                <a:ea typeface="+mj-ea"/>
              </a:rPr>
              <a:t>15:00 </a:t>
            </a:r>
            <a:endParaRPr lang="en-US" altLang="ja-JP" sz="1000" dirty="0" smtClean="0">
              <a:latin typeface="+mj-ea"/>
              <a:ea typeface="+mj-ea"/>
            </a:endParaRPr>
          </a:p>
          <a:p>
            <a:r>
              <a:rPr lang="ja-JP" altLang="en-US" sz="1000" dirty="0" smtClean="0">
                <a:latin typeface="+mj-ea"/>
                <a:ea typeface="+mj-ea"/>
              </a:rPr>
              <a:t>（定休日：日曜・祝祭日）</a:t>
            </a:r>
            <a:endParaRPr kumimoji="1" lang="ja-JP" altLang="en-US" sz="1000" dirty="0"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43808" y="4974006"/>
            <a:ext cx="3914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◆都営新宿線 瑞江駅北口より徒歩</a:t>
            </a:r>
            <a:r>
              <a:rPr lang="en-US" altLang="ja-JP" sz="1000" dirty="0"/>
              <a:t>10</a:t>
            </a:r>
            <a:r>
              <a:rPr lang="ja-JP" altLang="en-US" sz="1000" dirty="0"/>
              <a:t>分</a:t>
            </a:r>
            <a:endParaRPr lang="en-US" altLang="ja-JP" sz="1000" dirty="0" smtClean="0"/>
          </a:p>
          <a:p>
            <a:r>
              <a:rPr lang="en-US" altLang="ja-JP" sz="1000" dirty="0"/>
              <a:t>※3</a:t>
            </a:r>
            <a:r>
              <a:rPr lang="ja-JP" altLang="en-US" sz="1000" dirty="0"/>
              <a:t>階建ての建物の</a:t>
            </a:r>
            <a:r>
              <a:rPr lang="en-US" altLang="ja-JP" sz="1000" dirty="0"/>
              <a:t>1</a:t>
            </a:r>
            <a:r>
              <a:rPr lang="ja-JP" altLang="en-US" sz="1000" dirty="0"/>
              <a:t>階「</a:t>
            </a:r>
            <a:r>
              <a:rPr lang="en-US" altLang="ja-JP" sz="1000" dirty="0"/>
              <a:t>HANSOKU KOBO</a:t>
            </a:r>
            <a:r>
              <a:rPr lang="ja-JP" altLang="en-US" sz="1000" dirty="0"/>
              <a:t>」の看板が目印です！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 smtClean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Matsubara201912\Desktop\ひな型修正\アートボード 1-1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536" y="3154528"/>
            <a:ext cx="3353348" cy="170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00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177</TotalTime>
  <Words>165</Words>
  <Application>Microsoft Office PowerPoint</Application>
  <PresentationFormat>画面に合わせる (4:3)</PresentationFormat>
  <Paragraphs>33</Paragraphs>
  <Slides>4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Matsubara201912</cp:lastModifiedBy>
  <cp:revision>13</cp:revision>
  <dcterms:created xsi:type="dcterms:W3CDTF">2017-07-15T00:48:56Z</dcterms:created>
  <dcterms:modified xsi:type="dcterms:W3CDTF">2020-05-12T02:05:25Z</dcterms:modified>
</cp:coreProperties>
</file>