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8" r:id="rId2"/>
    <p:sldId id="256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7" autoAdjust="0"/>
    <p:restoredTop sz="86422" autoAdjust="0"/>
  </p:normalViewPr>
  <p:slideViewPr>
    <p:cSldViewPr>
      <p:cViewPr varScale="1">
        <p:scale>
          <a:sx n="85" d="100"/>
          <a:sy n="85" d="100"/>
        </p:scale>
        <p:origin x="68" y="4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データ作成に使っている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【QR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コードやロゴや写真画像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などの単独素材データファイルも、作成ファイルと一緒に送付を頂くとより綺麗に清書や編集・作成・出力できますので、是非あわせてご送付下さい。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311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807804" y="5661248"/>
            <a:ext cx="3528392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1200"/>
              <a:t>見本を参考にご自由にレイアウトして下さい</a:t>
            </a:r>
            <a:endParaRPr kumimoji="1" lang="ja-JP" altLang="en-US" sz="1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59632" y="5938247"/>
            <a:ext cx="684076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1200">
                <a:solidFill>
                  <a:srgbClr val="FF0000"/>
                </a:solidFill>
              </a:rPr>
              <a:t>ピンク線</a:t>
            </a:r>
            <a:r>
              <a:rPr kumimoji="1" lang="ja-JP" altLang="en-US" sz="1200" dirty="0">
                <a:solidFill>
                  <a:srgbClr val="FF0000"/>
                </a:solidFill>
              </a:rPr>
              <a:t>は仕上がり線です</a:t>
            </a:r>
            <a:r>
              <a:rPr kumimoji="1" lang="ja-JP" altLang="en-US" sz="1200">
                <a:solidFill>
                  <a:srgbClr val="FF0000"/>
                </a:solidFill>
              </a:rPr>
              <a:t>が、内側１ｃｍ</a:t>
            </a:r>
            <a:r>
              <a:rPr kumimoji="1" lang="ja-JP" altLang="en-US" sz="1200" dirty="0">
                <a:solidFill>
                  <a:srgbClr val="FF0000"/>
                </a:solidFill>
              </a:rPr>
              <a:t>以上</a:t>
            </a:r>
            <a:r>
              <a:rPr kumimoji="1" lang="ja-JP" altLang="en-US" sz="1200">
                <a:solidFill>
                  <a:srgbClr val="FF0000"/>
                </a:solidFill>
              </a:rPr>
              <a:t>余白を考慮してデザインしてください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lang="ja-JP" altLang="en-US" sz="1200">
                <a:solidFill>
                  <a:srgbClr val="FF0000"/>
                </a:solidFill>
              </a:rPr>
              <a:t>仕上がりをまたぐデザインの場合、外枠の塗りたし線までデザインを伸ばす必要があります。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7F49F5A-B9E8-1122-A167-AC633B3DC2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12" y="919753"/>
            <a:ext cx="7772400" cy="408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794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E6275185-89EA-1200-9D16-3D62580F19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44" y="620688"/>
            <a:ext cx="7872256" cy="582930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5DADA9C6-4697-853C-FDDC-D813A157C5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" y="1042981"/>
            <a:ext cx="7772400" cy="4088738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79512" y="19271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rgbClr val="FF0000"/>
                </a:solidFill>
              </a:rPr>
              <a:t>作成見本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8B618BA-F0B9-A8CB-D61D-904C22559F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742944"/>
              </p:ext>
            </p:extLst>
          </p:nvPr>
        </p:nvGraphicFramePr>
        <p:xfrm>
          <a:off x="0" y="0"/>
          <a:ext cx="673100" cy="1771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3100">
                  <a:extLst>
                    <a:ext uri="{9D8B030D-6E8A-4147-A177-3AD203B41FA5}">
                      <a16:colId xmlns:a16="http://schemas.microsoft.com/office/drawing/2014/main" val="1689355441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6173268"/>
                  </a:ext>
                </a:extLst>
              </a:tr>
            </a:tbl>
          </a:graphicData>
        </a:graphic>
      </p:graphicFrame>
      <p:pic>
        <p:nvPicPr>
          <p:cNvPr id="6" name="図 5">
            <a:extLst>
              <a:ext uri="{FF2B5EF4-FFF2-40B4-BE49-F238E27FC236}">
                <a16:creationId xmlns:a16="http://schemas.microsoft.com/office/drawing/2014/main" id="{D232BBC9-4943-2E74-52D7-BDC185C3C0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1714">
            <a:off x="6441809" y="3770715"/>
            <a:ext cx="1476371" cy="907883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4264E276-8780-1719-A350-06539F5784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815039"/>
            <a:ext cx="4752528" cy="144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9661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648</TotalTime>
  <Words>102</Words>
  <Application>Microsoft Office PowerPoint</Application>
  <PresentationFormat>画面に合わせる (4:3)</PresentationFormat>
  <Paragraphs>11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Ｐ明朝</vt:lpstr>
      <vt:lpstr>Calibri</vt:lpstr>
      <vt:lpstr>Georgia</vt:lpstr>
      <vt:lpstr>Trebuchet MS</vt:lpstr>
      <vt:lpstr>Wingdings 2</vt:lpstr>
      <vt:lpstr>アーバン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洋平 田辺</cp:lastModifiedBy>
  <cp:revision>24</cp:revision>
  <dcterms:created xsi:type="dcterms:W3CDTF">2017-07-15T00:48:56Z</dcterms:created>
  <dcterms:modified xsi:type="dcterms:W3CDTF">2024-07-10T19:12:25Z</dcterms:modified>
</cp:coreProperties>
</file>