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8" r:id="rId2"/>
    <p:sldId id="257" r:id="rId3"/>
    <p:sldId id="256" r:id="rId4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86" autoAdjust="0"/>
    <p:restoredTop sz="86418" autoAdjust="0"/>
  </p:normalViewPr>
  <p:slideViewPr>
    <p:cSldViewPr>
      <p:cViewPr varScale="1">
        <p:scale>
          <a:sx n="74" d="100"/>
          <a:sy n="74" d="100"/>
        </p:scale>
        <p:origin x="56" y="6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16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348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61174"/>
            <a:ext cx="7992888" cy="62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4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A47A9D2-20D8-B339-09F4-A44EEA1FD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557102"/>
            <a:ext cx="7992888" cy="62389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79161" y="12676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作成見本（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r>
              <a:rPr kumimoji="1" lang="ja-JP" altLang="en-US">
                <a:solidFill>
                  <a:srgbClr val="FF0000"/>
                </a:solidFill>
              </a:rPr>
              <a:t>色名入れ面積限定）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F21D9ED-3C9A-45CA-0CC9-2A7E349E5BB3}"/>
              </a:ext>
            </a:extLst>
          </p:cNvPr>
          <p:cNvSpPr txBox="1"/>
          <p:nvPr/>
        </p:nvSpPr>
        <p:spPr>
          <a:xfrm>
            <a:off x="2588709" y="2492896"/>
            <a:ext cx="3855499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>
                <a:ln w="18415" cmpd="sng">
                  <a:noFill/>
                  <a:prstDash val="solid"/>
                </a:ln>
                <a:latin typeface="+mn-ea"/>
              </a:rPr>
              <a:t>うちわ工房</a:t>
            </a:r>
            <a:endParaRPr lang="en-US" altLang="ja-JP" sz="4800" dirty="0">
              <a:ln w="18415" cmpd="sng">
                <a:noFill/>
                <a:prstDash val="solid"/>
              </a:ln>
              <a:latin typeface="+mn-ea"/>
            </a:endParaRPr>
          </a:p>
          <a:p>
            <a:r>
              <a:rPr lang="en-US" altLang="ja-JP" sz="1200" dirty="0">
                <a:latin typeface="+mj-ea"/>
                <a:ea typeface="+mj-ea"/>
              </a:rPr>
              <a:t> </a:t>
            </a:r>
          </a:p>
          <a:p>
            <a:r>
              <a:rPr lang="en-US" altLang="ja-JP" sz="1200" dirty="0">
                <a:latin typeface="+mj-ea"/>
                <a:ea typeface="+mj-ea"/>
              </a:rPr>
              <a:t>         </a:t>
            </a:r>
            <a:r>
              <a:rPr lang="ja-JP" altLang="en-US" sz="1200">
                <a:latin typeface="+mj-ea"/>
                <a:ea typeface="+mj-ea"/>
              </a:rPr>
              <a:t>〒</a:t>
            </a:r>
            <a:r>
              <a:rPr lang="en-US" altLang="ja-JP" sz="1200" dirty="0">
                <a:latin typeface="+mj-ea"/>
                <a:ea typeface="+mj-ea"/>
              </a:rPr>
              <a:t>132-0011 </a:t>
            </a:r>
            <a:r>
              <a:rPr lang="ja-JP" altLang="en-US" sz="1200">
                <a:latin typeface="+mj-ea"/>
                <a:ea typeface="+mj-ea"/>
              </a:rPr>
              <a:t>　東京都江戸川区瑞江</a:t>
            </a:r>
            <a:r>
              <a:rPr lang="en-US" altLang="ja-JP" sz="1200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1200" dirty="0">
                <a:latin typeface="+mj-ea"/>
                <a:ea typeface="+mj-ea"/>
              </a:rPr>
              <a:t>         TEL:03-3698-4051 FAX:03-3698-4052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         https://</a:t>
            </a:r>
            <a:r>
              <a:rPr lang="en-US" altLang="ja-JP" sz="1200" dirty="0" err="1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www.uchiwa.info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1200" dirty="0">
                <a:latin typeface="+mj-ea"/>
                <a:ea typeface="+mj-ea"/>
              </a:rPr>
              <a:t>         </a:t>
            </a:r>
            <a:r>
              <a:rPr lang="ja-JP" altLang="en-US" sz="1200">
                <a:latin typeface="+mj-ea"/>
                <a:ea typeface="+mj-ea"/>
              </a:rPr>
              <a:t>平日：</a:t>
            </a:r>
            <a:r>
              <a:rPr lang="en-US" altLang="ja-JP" sz="1200" dirty="0">
                <a:latin typeface="+mj-ea"/>
                <a:ea typeface="+mj-ea"/>
              </a:rPr>
              <a:t>9:00</a:t>
            </a:r>
            <a:r>
              <a:rPr lang="ja-JP" altLang="en-US" sz="1200">
                <a:latin typeface="+mj-ea"/>
                <a:ea typeface="+mj-ea"/>
              </a:rPr>
              <a:t>～</a:t>
            </a:r>
            <a:r>
              <a:rPr lang="en-US" altLang="ja-JP" sz="1200" dirty="0">
                <a:latin typeface="+mj-ea"/>
                <a:ea typeface="+mj-ea"/>
              </a:rPr>
              <a:t>19:00</a:t>
            </a:r>
            <a:r>
              <a:rPr lang="ja-JP" altLang="en-US" sz="1200">
                <a:latin typeface="+mj-ea"/>
                <a:ea typeface="+mj-ea"/>
              </a:rPr>
              <a:t>　土曜日：</a:t>
            </a:r>
            <a:r>
              <a:rPr lang="en-US" altLang="ja-JP" sz="1200" dirty="0">
                <a:latin typeface="+mj-ea"/>
                <a:ea typeface="+mj-ea"/>
              </a:rPr>
              <a:t>9:00</a:t>
            </a:r>
            <a:r>
              <a:rPr lang="ja-JP" altLang="en-US" sz="1200">
                <a:latin typeface="+mj-ea"/>
                <a:ea typeface="+mj-ea"/>
              </a:rPr>
              <a:t>～</a:t>
            </a:r>
            <a:r>
              <a:rPr lang="en-US" altLang="ja-JP" sz="1200" dirty="0">
                <a:latin typeface="+mj-ea"/>
                <a:ea typeface="+mj-ea"/>
              </a:rPr>
              <a:t>15:00</a:t>
            </a:r>
          </a:p>
          <a:p>
            <a:r>
              <a:rPr lang="en-US" altLang="ja-JP" sz="1200" dirty="0">
                <a:latin typeface="+mj-ea"/>
                <a:ea typeface="+mj-ea"/>
              </a:rPr>
              <a:t>         </a:t>
            </a:r>
            <a:r>
              <a:rPr lang="ja-JP" altLang="en-US" sz="1200">
                <a:latin typeface="+mj-ea"/>
                <a:ea typeface="+mj-ea"/>
              </a:rPr>
              <a:t>（定休日：日曜・祝祭日）</a:t>
            </a:r>
            <a:endParaRPr lang="ja-JP" altLang="en-US" sz="1200">
              <a:ln w="18415" cmpd="sng">
                <a:noFill/>
                <a:prstDash val="solid"/>
              </a:ln>
              <a:latin typeface="+mn-ea"/>
            </a:endParaRPr>
          </a:p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1" y="306507"/>
            <a:ext cx="9147581" cy="657937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1BE8A01-D6CD-C70A-1065-2C31C5EA55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16950"/>
            <a:ext cx="7992888" cy="6238925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69808" y="3731642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うちわ工房では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006045" y="2101182"/>
            <a:ext cx="5128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32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32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32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3048" y="-17575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作成見本（フルカラー</a:t>
            </a:r>
            <a:r>
              <a:rPr kumimoji="1" lang="en-US" altLang="ja-JP" dirty="0">
                <a:solidFill>
                  <a:srgbClr val="FF0000"/>
                </a:solidFill>
              </a:rPr>
              <a:t>/</a:t>
            </a:r>
            <a:r>
              <a:rPr kumimoji="1" lang="ja-JP" altLang="en-US">
                <a:solidFill>
                  <a:srgbClr val="FF0000"/>
                </a:solidFill>
              </a:rPr>
              <a:t>印刷面積制限なし）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281DA1E-7F45-2EF7-4C3E-81A5F48C4761}"/>
              </a:ext>
            </a:extLst>
          </p:cNvPr>
          <p:cNvSpPr/>
          <p:nvPr/>
        </p:nvSpPr>
        <p:spPr>
          <a:xfrm>
            <a:off x="3067232" y="2826751"/>
            <a:ext cx="3005952" cy="769441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n-ea"/>
              </a:rPr>
              <a:t>うちわ工房</a:t>
            </a:r>
            <a:endParaRPr lang="ja-JP" altLang="en-US" sz="4400" dirty="0">
              <a:ln w="18415" cmpd="sng">
                <a:noFill/>
                <a:prstDash val="solid"/>
              </a:ln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145</TotalTime>
  <Words>169</Words>
  <Application>Microsoft Office PowerPoint</Application>
  <PresentationFormat>画面に合わせる (4:3)</PresentationFormat>
  <Paragraphs>31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15</cp:revision>
  <cp:lastPrinted>2020-05-07T07:14:24Z</cp:lastPrinted>
  <dcterms:created xsi:type="dcterms:W3CDTF">2017-07-15T00:48:56Z</dcterms:created>
  <dcterms:modified xsi:type="dcterms:W3CDTF">2024-07-10T09:34:45Z</dcterms:modified>
</cp:coreProperties>
</file>