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8" r:id="rId2"/>
    <p:sldId id="263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629" autoAdjust="0"/>
    <p:restoredTop sz="83778" autoAdjust="0"/>
  </p:normalViewPr>
  <p:slideViewPr>
    <p:cSldViewPr>
      <p:cViewPr varScale="1">
        <p:scale>
          <a:sx n="76" d="100"/>
          <a:sy n="76" d="100"/>
        </p:scale>
        <p:origin x="56" y="5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78889-A075-4162-BF21-4C1298FFA477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A75AE-E6EA-4C1D-ADF8-DD67C3E080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112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B280-BA4D-4A63-9052-131F3807096A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B1982-EF75-4BB9-9DFA-3AED29062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39148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データ作成に使っている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【QR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コードやロゴや写真画像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などの単独素材データファイルも、作成ファイルと一緒に送付を頂くとより綺麗に清書や編集・作成・出力できますので、是非あわせてご送付下さい。</a:t>
            </a:r>
            <a:endParaRPr kumimoji="1" lang="ja-JP" altLang="en-US" sz="2400" dirty="0">
              <a:solidFill>
                <a:srgbClr val="FF0000"/>
              </a:solidFill>
            </a:endParaRPr>
          </a:p>
          <a:p>
            <a:endParaRPr kumimoji="1" lang="ja-JP" altLang="en-US" dirty="0"/>
          </a:p>
          <a:p>
            <a:endParaRPr kumimoji="1" lang="ja-JP" altLang="en-US" dirty="0"/>
          </a:p>
          <a:p>
            <a:endParaRPr kumimoji="1" lang="ja-JP" altLang="en-US" dirty="0"/>
          </a:p>
          <a:p>
            <a:endParaRPr kumimoji="1" lang="ja-JP" altLang="en-US"/>
          </a:p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34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1153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B0F0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979712" y="6381328"/>
            <a:ext cx="5795047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1200">
                <a:solidFill>
                  <a:srgbClr val="FF0000"/>
                </a:solidFill>
              </a:rPr>
              <a:t>オレンジ線内が印刷エリアです。色は</a:t>
            </a:r>
            <a:r>
              <a:rPr lang="ja-JP" altLang="en-US" sz="1200">
                <a:solidFill>
                  <a:srgbClr val="FF0000"/>
                </a:solidFill>
              </a:rPr>
              <a:t>単色</a:t>
            </a:r>
            <a:r>
              <a:rPr lang="en-US" altLang="ja-JP" sz="1200" dirty="0">
                <a:solidFill>
                  <a:srgbClr val="FF0000"/>
                </a:solidFill>
              </a:rPr>
              <a:t>100</a:t>
            </a:r>
            <a:r>
              <a:rPr lang="ja-JP" altLang="en-US" sz="1200">
                <a:solidFill>
                  <a:srgbClr val="FF0000"/>
                </a:solidFill>
              </a:rPr>
              <a:t>％のデータで作成ください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7E825661-7C74-F6EC-8EFA-8D118D0351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271681"/>
            <a:ext cx="7772400" cy="5930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794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7E825661-7C74-F6EC-8EFA-8D118D0351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260648"/>
            <a:ext cx="7772400" cy="5930386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70841A7-2A46-0EAD-FD7E-CFA2FF7F1C1A}"/>
              </a:ext>
            </a:extLst>
          </p:cNvPr>
          <p:cNvSpPr txBox="1"/>
          <p:nvPr/>
        </p:nvSpPr>
        <p:spPr>
          <a:xfrm>
            <a:off x="2983263" y="3573016"/>
            <a:ext cx="3177472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株式会社 東京宣広社</a:t>
            </a:r>
            <a:endParaRPr lang="en-US" altLang="ja-JP" sz="2000" dirty="0">
              <a:latin typeface="A-OTF Shuei ShogoMincho Std H" panose="02020700000000000000" pitchFamily="18" charset="-128"/>
              <a:ea typeface="A-OTF Shuei ShogoMincho Std H" panose="02020700000000000000" pitchFamily="18" charset="-128"/>
            </a:endParaRPr>
          </a:p>
          <a:p>
            <a:pPr algn="ctr"/>
            <a:r>
              <a:rPr lang="ja-JP" altLang="en-US" sz="1200"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〒</a:t>
            </a:r>
            <a:r>
              <a:rPr lang="en-US" altLang="ja-JP" sz="1200" dirty="0"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132-0011</a:t>
            </a:r>
            <a:r>
              <a:rPr lang="ja-JP" altLang="en-US" sz="1200"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　東京都江戸川区瑞江</a:t>
            </a:r>
            <a:r>
              <a:rPr lang="en-US" altLang="ja-JP" sz="1200" dirty="0"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4-10-14</a:t>
            </a:r>
          </a:p>
          <a:p>
            <a:pPr algn="ctr"/>
            <a:r>
              <a:rPr lang="en-US" altLang="ja-JP" sz="1200" dirty="0"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TEL 03-3698-4051   FAX 03-3698-4052</a:t>
            </a:r>
          </a:p>
          <a:p>
            <a:pPr algn="ctr"/>
            <a:endParaRPr kumimoji="1" lang="en-US" altLang="ja-JP" sz="1400" dirty="0">
              <a:latin typeface="A-OTF Shuei ShogoMincho Std H" panose="02020700000000000000" pitchFamily="18" charset="-128"/>
              <a:ea typeface="A-OTF Shuei ShogoMincho Std H" panose="02020700000000000000" pitchFamily="18" charset="-128"/>
            </a:endParaRPr>
          </a:p>
          <a:p>
            <a:pPr algn="ctr"/>
            <a:r>
              <a:rPr lang="en-US" altLang="ja-JP" sz="1100" dirty="0"/>
              <a:t>https://www.t-senkosha.jp</a:t>
            </a:r>
            <a:endParaRPr kumimoji="1" lang="ja-JP" altLang="en-US" sz="1100">
              <a:latin typeface="A-OTF Shuei ShogoMincho Std H" panose="02020700000000000000" pitchFamily="18" charset="-128"/>
              <a:ea typeface="A-OTF Shuei ShogoMincho Std H" panose="020207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74646A-6E30-48BE-2090-732ECD99070F}"/>
              </a:ext>
            </a:extLst>
          </p:cNvPr>
          <p:cNvSpPr txBox="1"/>
          <p:nvPr/>
        </p:nvSpPr>
        <p:spPr>
          <a:xfrm>
            <a:off x="2171342" y="1916832"/>
            <a:ext cx="48013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dirty="0">
                <a:latin typeface="+mn-ea"/>
              </a:rPr>
              <a:t>うちわ</a:t>
            </a:r>
            <a:r>
              <a:rPr lang="ja-JP" altLang="en-US" sz="3200" dirty="0">
                <a:latin typeface="+mn-ea"/>
              </a:rPr>
              <a:t>の</a:t>
            </a:r>
            <a:r>
              <a:rPr lang="ja-JP" altLang="en-US" sz="3600" dirty="0">
                <a:latin typeface="+mn-ea"/>
              </a:rPr>
              <a:t>ことなら</a:t>
            </a:r>
            <a:endParaRPr lang="en-US" altLang="ja-JP" sz="3600" dirty="0">
              <a:latin typeface="+mn-ea"/>
            </a:endParaRPr>
          </a:p>
          <a:p>
            <a:pPr algn="ctr"/>
            <a:r>
              <a:rPr kumimoji="1" lang="ja-JP" altLang="en-US" sz="3600" dirty="0">
                <a:latin typeface="+mn-ea"/>
              </a:rPr>
              <a:t>うちわ工房</a:t>
            </a:r>
            <a:r>
              <a:rPr kumimoji="1" lang="ja-JP" altLang="en-US" sz="3200" dirty="0">
                <a:latin typeface="+mn-ea"/>
              </a:rPr>
              <a:t>に</a:t>
            </a:r>
            <a:r>
              <a:rPr kumimoji="1" lang="ja-JP" altLang="en-US" sz="3600" dirty="0">
                <a:latin typeface="+mn-ea"/>
              </a:rPr>
              <a:t>おまかせ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466BCCE-B467-AD42-0C80-1D7536E21C06}"/>
              </a:ext>
            </a:extLst>
          </p:cNvPr>
          <p:cNvSpPr txBox="1"/>
          <p:nvPr/>
        </p:nvSpPr>
        <p:spPr>
          <a:xfrm>
            <a:off x="395536" y="26064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>
                <a:solidFill>
                  <a:srgbClr val="FF0000"/>
                </a:solidFill>
              </a:rPr>
              <a:t>作成見本</a:t>
            </a:r>
          </a:p>
        </p:txBody>
      </p:sp>
    </p:spTree>
    <p:extLst>
      <p:ext uri="{BB962C8B-B14F-4D97-AF65-F5344CB8AC3E}">
        <p14:creationId xmlns:p14="http://schemas.microsoft.com/office/powerpoint/2010/main" val="38793577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765</TotalTime>
  <Words>102</Words>
  <Application>Microsoft Office PowerPoint</Application>
  <PresentationFormat>画面に合わせる (4:3)</PresentationFormat>
  <Paragraphs>19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A-OTF Shuei ShogoMincho Std H</vt:lpstr>
      <vt:lpstr>ＭＳ Ｐ明朝</vt:lpstr>
      <vt:lpstr>Calibri</vt:lpstr>
      <vt:lpstr>Georgia</vt:lpstr>
      <vt:lpstr>Trebuchet MS</vt:lpstr>
      <vt:lpstr>Wingdings 2</vt:lpstr>
      <vt:lpstr>アーバン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暑中お見舞い申し上げます</dc:title>
  <dc:creator>shimizu-win</dc:creator>
  <cp:lastModifiedBy>洋平 田辺</cp:lastModifiedBy>
  <cp:revision>27</cp:revision>
  <dcterms:created xsi:type="dcterms:W3CDTF">2017-07-15T00:48:56Z</dcterms:created>
  <dcterms:modified xsi:type="dcterms:W3CDTF">2024-07-10T18:59:55Z</dcterms:modified>
</cp:coreProperties>
</file>