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8" r:id="rId2"/>
    <p:sldId id="259" r:id="rId3"/>
    <p:sldId id="256" r:id="rId4"/>
    <p:sldId id="257" r:id="rId5"/>
  </p:sldIdLst>
  <p:sldSz cx="9144000" cy="6858000" type="screen4x3"/>
  <p:notesSz cx="6858000" cy="99456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390" autoAdjust="0"/>
  </p:normalViewPr>
  <p:slideViewPr>
    <p:cSldViewPr>
      <p:cViewPr varScale="1">
        <p:scale>
          <a:sx n="86" d="100"/>
          <a:sy n="86" d="100"/>
        </p:scale>
        <p:origin x="88" y="7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ja-JP" altLang="en-US"/>
              <a:t>表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78889-A075-4162-BF21-4C1298FFA477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裏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A75AE-E6EA-4C1D-ADF8-DD67C3E08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9411279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ja-JP" altLang="en-US"/>
              <a:t>表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B280-BA4D-4A63-9052-131F3807096A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裏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1982-EF75-4BB9-9DFA-3AED290621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439148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  <a:ea typeface="+mn-ea"/>
              </a:rPr>
              <a:t>特急コースもございますので、お急ぎの場合はご相談ください。土日祝日も時期・ご予約にて承ることが出来ます。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データ作成に使っている</a:t>
            </a:r>
            <a:r>
              <a:rPr lang="en-US" altLang="ja-JP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【QR</a:t>
            </a:r>
            <a:r>
              <a:rPr lang="ja-JP" altLang="en-US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コードやロゴや写真画像</a:t>
            </a:r>
            <a:r>
              <a:rPr lang="en-US" altLang="ja-JP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】</a:t>
            </a:r>
            <a:r>
              <a:rPr lang="ja-JP" altLang="en-US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などの単独素材データファイルも、作成ファイルと一緒に送付を頂くとより綺麗に清書や編集・作成・出力できますので、是非あわせてご送付下さい。</a:t>
            </a:r>
            <a:endParaRPr lang="en-US" altLang="ja-JP" sz="1200" b="1" i="0" u="none" strike="noStrike" baseline="0" dirty="0">
              <a:solidFill>
                <a:srgbClr val="FF0000"/>
              </a:solidFill>
              <a:highlight>
                <a:srgbClr val="FFFF00"/>
              </a:highlight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4" name="ヘッダー プレースホルダー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kumimoji="1" lang="ja-JP" altLang="en-US"/>
              <a:t>表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ja-JP" altLang="en-US"/>
              <a:t>裏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B1982-EF75-4BB9-9DFA-3AED290621C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59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B1982-EF75-4BB9-9DFA-3AED290621C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裏</a:t>
            </a:r>
          </a:p>
        </p:txBody>
      </p:sp>
      <p:sp>
        <p:nvSpPr>
          <p:cNvPr id="6" name="ヘッダー プレースホルダー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kumimoji="1" lang="ja-JP" altLang="en-US"/>
              <a:t>表</a:t>
            </a:r>
          </a:p>
        </p:txBody>
      </p:sp>
    </p:spTree>
    <p:extLst>
      <p:ext uri="{BB962C8B-B14F-4D97-AF65-F5344CB8AC3E}">
        <p14:creationId xmlns:p14="http://schemas.microsoft.com/office/powerpoint/2010/main" val="1220984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B1982-EF75-4BB9-9DFA-3AED290621C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裏</a:t>
            </a:r>
          </a:p>
        </p:txBody>
      </p:sp>
      <p:sp>
        <p:nvSpPr>
          <p:cNvPr id="6" name="ヘッダー プレースホルダー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kumimoji="1" lang="ja-JP" altLang="en-US"/>
              <a:t>表</a:t>
            </a:r>
          </a:p>
        </p:txBody>
      </p:sp>
    </p:spTree>
    <p:extLst>
      <p:ext uri="{BB962C8B-B14F-4D97-AF65-F5344CB8AC3E}">
        <p14:creationId xmlns:p14="http://schemas.microsoft.com/office/powerpoint/2010/main" val="1220984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正方形/長方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正方形/長方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正方形/長方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正方形/長方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角丸四角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角丸四角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正方形/長方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正方形/長方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正方形/長方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/>
              <a:t>マスター サブタイトルの書式設定</a:t>
            </a:r>
            <a:endParaRPr kumimoji="0" lang="en-US"/>
          </a:p>
        </p:txBody>
      </p:sp>
      <p:sp>
        <p:nvSpPr>
          <p:cNvPr id="28" name="日付プレースホルダー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17" name="フッター プレースホルダー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6" name="日付プレースホルダー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27" name="スライド番号プレースホルダー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8" name="フッター プレースホルダー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/>
              <a:t>アイコンをクリックして図を追加</a:t>
            </a:r>
            <a:endParaRPr kumimoji="0" 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00B0F0"/>
            </a:gs>
            <a:gs pos="100000">
              <a:schemeClr val="bg1">
                <a:alpha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/長方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正方形/長方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正方形/長方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正方形/長方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正方形/長方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角丸四角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角丸四角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正方形/長方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正方形/長方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正方形/長方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正方形/長方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正方形/長方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正方形/長方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  <a:p>
            <a:pPr lvl="1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2 </a:t>
            </a:r>
            <a:r>
              <a:rPr kumimoji="0" lang="ja-JP" altLang="en-US"/>
              <a:t>レベル</a:t>
            </a:r>
          </a:p>
          <a:p>
            <a:pPr lvl="2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3 </a:t>
            </a:r>
            <a:r>
              <a:rPr kumimoji="0" lang="ja-JP" altLang="en-US"/>
              <a:t>レベル</a:t>
            </a:r>
          </a:p>
          <a:p>
            <a:pPr lvl="3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4 </a:t>
            </a:r>
            <a:r>
              <a:rPr kumimoji="0" lang="ja-JP" altLang="en-US"/>
              <a:t>レベル</a:t>
            </a:r>
          </a:p>
          <a:p>
            <a:pPr lvl="4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5 </a:t>
            </a:r>
            <a:r>
              <a:rPr kumimoji="0" lang="ja-JP" altLang="en-US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1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1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1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1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1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1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1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1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https://www.uchiwa.inf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bg1"/>
            </a:gs>
            <a:gs pos="100000">
              <a:schemeClr val="bg1">
                <a:alpha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900101" y="624282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見本を参考にご自由にレイアウトして下さい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79713" y="6519827"/>
            <a:ext cx="540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赤い線は仕上がり線ですが、１ｃｍ以上余白を空けてデザインしてください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78" y="908720"/>
            <a:ext cx="6214700" cy="485094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19C5A36-348E-3C61-971D-B144AEA2E3F3}"/>
              </a:ext>
            </a:extLst>
          </p:cNvPr>
          <p:cNvSpPr txBox="1"/>
          <p:nvPr/>
        </p:nvSpPr>
        <p:spPr>
          <a:xfrm>
            <a:off x="178195" y="116632"/>
            <a:ext cx="50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表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810343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bg1"/>
            </a:gs>
            <a:gs pos="100000">
              <a:schemeClr val="bg1">
                <a:alpha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900101" y="624282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見本を参考にご自由にレイアウトして下さい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79713" y="6519827"/>
            <a:ext cx="540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赤い線は仕上がり線ですが、１ｃｍ以上余白を空けてデザインしてください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08720"/>
            <a:ext cx="6214700" cy="485094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03D35C9-B095-1B8A-2ED2-651AD490E578}"/>
              </a:ext>
            </a:extLst>
          </p:cNvPr>
          <p:cNvSpPr txBox="1"/>
          <p:nvPr/>
        </p:nvSpPr>
        <p:spPr>
          <a:xfrm>
            <a:off x="178195" y="116632"/>
            <a:ext cx="50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裏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300142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背景サンプル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39" y="764704"/>
            <a:ext cx="7632848" cy="548990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96752"/>
            <a:ext cx="6214700" cy="4850944"/>
          </a:xfrm>
          <a:prstGeom prst="rect">
            <a:avLst/>
          </a:prstGeom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99459" y="3717032"/>
            <a:ext cx="6400800" cy="1656184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1800" dirty="0">
                <a:solidFill>
                  <a:srgbClr val="FFFF00"/>
                </a:solidFill>
              </a:rPr>
              <a:t>うちわ工房では</a:t>
            </a:r>
            <a:endParaRPr kumimoji="1" lang="en-US" altLang="ja-JP" sz="1800" dirty="0">
              <a:solidFill>
                <a:srgbClr val="FFFF00"/>
              </a:solidFill>
            </a:endParaRPr>
          </a:p>
          <a:p>
            <a:pPr algn="ctr"/>
            <a:r>
              <a:rPr kumimoji="1" lang="ja-JP" altLang="en-US" sz="1800" dirty="0">
                <a:solidFill>
                  <a:srgbClr val="FFFF00"/>
                </a:solidFill>
              </a:rPr>
              <a:t>各種うちわ・扇子を取り扱っております！</a:t>
            </a:r>
            <a:endParaRPr kumimoji="1" lang="en-US" altLang="ja-JP" sz="1800" dirty="0">
              <a:solidFill>
                <a:srgbClr val="FFFF00"/>
              </a:solidFill>
            </a:endParaRPr>
          </a:p>
          <a:p>
            <a:pPr algn="ctr"/>
            <a:endParaRPr lang="en-US" altLang="ja-JP" sz="1800" dirty="0">
              <a:solidFill>
                <a:srgbClr val="FFFF00"/>
              </a:solidFill>
            </a:endParaRPr>
          </a:p>
          <a:p>
            <a:pPr algn="ctr"/>
            <a:r>
              <a:rPr lang="en-US" altLang="ja-JP" sz="1800" dirty="0">
                <a:solidFill>
                  <a:schemeClr val="bg1"/>
                </a:solidFill>
                <a:latin typeface="Cambria" panose="02040503050406030204" pitchFamily="18" charset="0"/>
              </a:rPr>
              <a:t>https://www.uchiwa.info</a:t>
            </a:r>
            <a:endParaRPr kumimoji="1" lang="ja-JP" altLang="en-US" sz="18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835696" y="2204864"/>
            <a:ext cx="51283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kumimoji="1" lang="ja-JP" altLang="en-US" sz="32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暑中お見舞い</a:t>
            </a:r>
            <a:r>
              <a:rPr kumimoji="1" lang="ja-JP" altLang="en-US" sz="32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申し上げます</a:t>
            </a:r>
            <a:endParaRPr lang="ja-JP" altLang="en-US" sz="3200" b="1" dirty="0">
              <a:ln w="11430">
                <a:solidFill>
                  <a:schemeClr val="bg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270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9512" y="3326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作成見本</a:t>
            </a:r>
            <a:r>
              <a:rPr kumimoji="1" lang="en-US" altLang="ja-JP" dirty="0">
                <a:solidFill>
                  <a:srgbClr val="FF0000"/>
                </a:solidFill>
              </a:rPr>
              <a:t>1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66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60" y="701988"/>
            <a:ext cx="6214700" cy="4850944"/>
          </a:xfrm>
          <a:prstGeom prst="rect">
            <a:avLst/>
          </a:prstGeom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52410" y="2119348"/>
            <a:ext cx="6400800" cy="1008112"/>
          </a:xfrm>
        </p:spPr>
        <p:txBody>
          <a:bodyPr>
            <a:noAutofit/>
          </a:bodyPr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うちわ工房を運営する東京宣広社では</a:t>
            </a:r>
            <a:endParaRPr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ctr"/>
            <a:r>
              <a:rPr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その他各種販促品を取り扱っております。</a:t>
            </a:r>
            <a:endParaRPr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ctr"/>
            <a:r>
              <a:rPr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お気軽にお問い合わせ下さい。</a:t>
            </a:r>
            <a:endParaRPr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819002" y="1052736"/>
            <a:ext cx="3467616" cy="584775"/>
          </a:xfrm>
          <a:prstGeom prst="rect">
            <a:avLst/>
          </a:prstGeom>
          <a:noFill/>
          <a:ln w="3175">
            <a:noFill/>
          </a:ln>
          <a:effectLst>
            <a:softEdge rad="127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200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初めてでも安心！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2449001" y="1677605"/>
            <a:ext cx="4288353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データができなくても完全サポート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656998" y="2954268"/>
            <a:ext cx="23775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900" dirty="0">
                <a:latin typeface="+mj-ea"/>
                <a:ea typeface="+mj-ea"/>
              </a:rPr>
              <a:t>〒</a:t>
            </a:r>
            <a:r>
              <a:rPr lang="en-US" altLang="ja-JP" sz="900" dirty="0">
                <a:latin typeface="+mj-ea"/>
                <a:ea typeface="+mj-ea"/>
              </a:rPr>
              <a:t>132-0011 </a:t>
            </a:r>
          </a:p>
          <a:p>
            <a:r>
              <a:rPr lang="ja-JP" altLang="en-US" sz="900" dirty="0">
                <a:latin typeface="+mj-ea"/>
                <a:ea typeface="+mj-ea"/>
              </a:rPr>
              <a:t>東京都江戸川区瑞江</a:t>
            </a:r>
            <a:r>
              <a:rPr lang="en-US" altLang="ja-JP" sz="900" dirty="0">
                <a:latin typeface="+mj-ea"/>
                <a:ea typeface="+mj-ea"/>
              </a:rPr>
              <a:t>4-10-14</a:t>
            </a:r>
          </a:p>
          <a:p>
            <a:r>
              <a:rPr lang="en-US" altLang="ja-JP" sz="900" dirty="0">
                <a:latin typeface="+mj-ea"/>
                <a:ea typeface="+mj-ea"/>
              </a:rPr>
              <a:t>TEL:03-3698-4051 FAX:03-3698-4052</a:t>
            </a:r>
          </a:p>
          <a:p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H P</a:t>
            </a:r>
            <a:r>
              <a:rPr lang="ja-JP" altLang="en-US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：</a:t>
            </a:r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  <a:hlinkClick r:id="rId4"/>
              </a:rPr>
              <a:t>https://www.uchiwa.info</a:t>
            </a:r>
            <a:endParaRPr lang="en-US" altLang="ja-JP" sz="900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Mail</a:t>
            </a:r>
            <a:r>
              <a:rPr lang="ja-JP" altLang="en-US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：</a:t>
            </a:r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info@t-senkosha.jp</a:t>
            </a:r>
          </a:p>
          <a:p>
            <a:r>
              <a:rPr lang="ja-JP" altLang="en-US" sz="900" dirty="0">
                <a:latin typeface="+mj-ea"/>
                <a:ea typeface="+mj-ea"/>
              </a:rPr>
              <a:t>営業時間</a:t>
            </a:r>
            <a:endParaRPr lang="en-US" altLang="ja-JP" sz="900" dirty="0">
              <a:latin typeface="+mj-ea"/>
              <a:ea typeface="+mj-ea"/>
            </a:endParaRPr>
          </a:p>
          <a:p>
            <a:r>
              <a:rPr lang="ja-JP" altLang="en-US" sz="900" dirty="0">
                <a:latin typeface="+mj-ea"/>
                <a:ea typeface="+mj-ea"/>
              </a:rPr>
              <a:t>平日：</a:t>
            </a:r>
            <a:r>
              <a:rPr lang="en-US" altLang="ja-JP" sz="900" dirty="0">
                <a:latin typeface="+mj-ea"/>
                <a:ea typeface="+mj-ea"/>
              </a:rPr>
              <a:t>9:00</a:t>
            </a:r>
            <a:r>
              <a:rPr lang="ja-JP" altLang="en-US" sz="900" dirty="0">
                <a:latin typeface="+mj-ea"/>
                <a:ea typeface="+mj-ea"/>
              </a:rPr>
              <a:t>～</a:t>
            </a:r>
            <a:r>
              <a:rPr lang="en-US" altLang="ja-JP" sz="900" dirty="0">
                <a:latin typeface="+mj-ea"/>
                <a:ea typeface="+mj-ea"/>
              </a:rPr>
              <a:t>19:00</a:t>
            </a:r>
            <a:r>
              <a:rPr lang="ja-JP" altLang="en-US" sz="900" dirty="0">
                <a:latin typeface="+mj-ea"/>
                <a:ea typeface="+mj-ea"/>
              </a:rPr>
              <a:t>　土曜日：</a:t>
            </a:r>
            <a:r>
              <a:rPr lang="en-US" altLang="ja-JP" sz="900" dirty="0">
                <a:latin typeface="+mj-ea"/>
                <a:ea typeface="+mj-ea"/>
              </a:rPr>
              <a:t>9:00</a:t>
            </a:r>
            <a:r>
              <a:rPr lang="ja-JP" altLang="en-US" sz="900" dirty="0">
                <a:latin typeface="+mj-ea"/>
                <a:ea typeface="+mj-ea"/>
              </a:rPr>
              <a:t>～</a:t>
            </a:r>
            <a:r>
              <a:rPr lang="en-US" altLang="ja-JP" sz="900" dirty="0">
                <a:latin typeface="+mj-ea"/>
                <a:ea typeface="+mj-ea"/>
              </a:rPr>
              <a:t>15:00</a:t>
            </a:r>
          </a:p>
          <a:p>
            <a:r>
              <a:rPr lang="ja-JP" altLang="en-US" sz="900" dirty="0">
                <a:latin typeface="+mj-ea"/>
                <a:ea typeface="+mj-ea"/>
              </a:rPr>
              <a:t>（定休日：日曜・祝祭日）</a:t>
            </a:r>
            <a:endParaRPr kumimoji="1" lang="ja-JP" altLang="en-US" sz="900" dirty="0">
              <a:latin typeface="+mj-ea"/>
              <a:ea typeface="+mj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136541" y="4293096"/>
            <a:ext cx="31662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dirty="0"/>
              <a:t>◆都営新宿線瑞江駅北口より徒歩</a:t>
            </a:r>
            <a:r>
              <a:rPr lang="en-US" altLang="ja-JP" sz="800" dirty="0"/>
              <a:t>10</a:t>
            </a:r>
            <a:r>
              <a:rPr lang="ja-JP" altLang="en-US" sz="800" dirty="0"/>
              <a:t>分</a:t>
            </a:r>
          </a:p>
          <a:p>
            <a:r>
              <a:rPr lang="en-US" altLang="ja-JP" sz="800"/>
              <a:t>※3</a:t>
            </a:r>
            <a:r>
              <a:rPr lang="ja-JP" altLang="en-US" sz="800"/>
              <a:t>階</a:t>
            </a:r>
            <a:r>
              <a:rPr lang="ja-JP" altLang="en-US" sz="800" dirty="0"/>
              <a:t>建ての建物の</a:t>
            </a:r>
            <a:r>
              <a:rPr lang="en-US" altLang="ja-JP" sz="800" dirty="0"/>
              <a:t>1</a:t>
            </a:r>
            <a:r>
              <a:rPr lang="ja-JP" altLang="en-US" sz="800" dirty="0"/>
              <a:t>階「</a:t>
            </a:r>
            <a:r>
              <a:rPr lang="en-US" altLang="ja-JP" sz="800" dirty="0"/>
              <a:t>HANSOKU KOBO</a:t>
            </a:r>
            <a:r>
              <a:rPr lang="ja-JP" altLang="en-US" sz="800" dirty="0"/>
              <a:t>」の看板が目印です！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9512" y="3326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作成見本</a:t>
            </a:r>
            <a:r>
              <a:rPr kumimoji="1" lang="en-US" altLang="ja-JP" dirty="0">
                <a:solidFill>
                  <a:srgbClr val="FF0000"/>
                </a:solidFill>
              </a:rPr>
              <a:t>2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Matsubara201912\Desktop\ひな型修正\アートボード 1-1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40970"/>
            <a:ext cx="2290382" cy="11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0054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アーバン">
  <a:themeElements>
    <a:clrScheme name="アーバン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アーバン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アーバン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110</TotalTime>
  <Words>272</Words>
  <Application>Microsoft Office PowerPoint</Application>
  <PresentationFormat>画面に合わせる (4:3)</PresentationFormat>
  <Paragraphs>39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HGPｺﾞｼｯｸE</vt:lpstr>
      <vt:lpstr>HGPｺﾞｼｯｸM</vt:lpstr>
      <vt:lpstr>ＭＳ Ｐ明朝</vt:lpstr>
      <vt:lpstr>Calibri</vt:lpstr>
      <vt:lpstr>Cambria</vt:lpstr>
      <vt:lpstr>Georgia</vt:lpstr>
      <vt:lpstr>Trebuchet MS</vt:lpstr>
      <vt:lpstr>Wingdings 2</vt:lpstr>
      <vt:lpstr>アーバン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暑中お見舞い申し上げます</dc:title>
  <dc:creator>shimizu-win</dc:creator>
  <cp:lastModifiedBy>洋平 田辺</cp:lastModifiedBy>
  <cp:revision>16</cp:revision>
  <cp:lastPrinted>2020-05-07T07:14:24Z</cp:lastPrinted>
  <dcterms:created xsi:type="dcterms:W3CDTF">2017-07-15T00:48:56Z</dcterms:created>
  <dcterms:modified xsi:type="dcterms:W3CDTF">2026-05-18T07:00:47Z</dcterms:modified>
</cp:coreProperties>
</file>