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
  </p:notesMasterIdLst>
  <p:handoutMasterIdLst>
    <p:handoutMasterId r:id="rId6"/>
  </p:handoutMasterIdLst>
  <p:sldIdLst>
    <p:sldId id="258" r:id="rId2"/>
    <p:sldId id="260" r:id="rId3"/>
    <p:sldId id="256" r:id="rId4"/>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8425" autoAdjust="0"/>
    <p:restoredTop sz="83778" autoAdjust="0"/>
  </p:normalViewPr>
  <p:slideViewPr>
    <p:cSldViewPr>
      <p:cViewPr varScale="1">
        <p:scale>
          <a:sx n="75" d="100"/>
          <a:sy n="75" d="100"/>
        </p:scale>
        <p:origin x="48" y="552"/>
      </p:cViewPr>
      <p:guideLst>
        <p:guide orient="horz" pos="2160"/>
        <p:guide pos="2880"/>
      </p:guideLst>
    </p:cSldViewPr>
  </p:slideViewPr>
  <p:outlineViewPr>
    <p:cViewPr>
      <p:scale>
        <a:sx n="33" d="100"/>
        <a:sy n="33" d="100"/>
      </p:scale>
      <p:origin x="0" y="0"/>
    </p:cViewPr>
  </p:outlineViewPr>
  <p:notesTextViewPr>
    <p:cViewPr>
      <p:scale>
        <a:sx n="1" d="1"/>
        <a:sy n="1" d="1"/>
      </p:scale>
      <p:origin x="0" y="-136"/>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kumimoji="1" lang="ja-JP" altLang="en-US"/>
              <a:t>表</a:t>
            </a:r>
          </a:p>
        </p:txBody>
      </p:sp>
      <p:sp>
        <p:nvSpPr>
          <p:cNvPr id="3" name="日付プレースホルダー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6D78889-A075-4162-BF21-4C1298FFA477}" type="datetimeFigureOut">
              <a:rPr kumimoji="1" lang="ja-JP" altLang="en-US" smtClean="0"/>
              <a:t>2024/7/11</a:t>
            </a:fld>
            <a:endParaRPr kumimoji="1" lang="ja-JP" altLang="en-US"/>
          </a:p>
        </p:txBody>
      </p:sp>
      <p:sp>
        <p:nvSpPr>
          <p:cNvPr id="4" name="フッター プレースホルダー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kumimoji="1" lang="ja-JP" altLang="en-US"/>
              <a:t>裏</a:t>
            </a:r>
          </a:p>
        </p:txBody>
      </p:sp>
      <p:sp>
        <p:nvSpPr>
          <p:cNvPr id="5" name="スライド番号プレースホルダー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2BA75AE-E6EA-4C1D-ADF8-DD67C3E080D2}" type="slidenum">
              <a:rPr kumimoji="1" lang="ja-JP" altLang="en-US" smtClean="0"/>
              <a:t>‹#›</a:t>
            </a:fld>
            <a:endParaRPr kumimoji="1" lang="ja-JP" altLang="en-US"/>
          </a:p>
        </p:txBody>
      </p:sp>
    </p:spTree>
    <p:extLst>
      <p:ext uri="{BB962C8B-B14F-4D97-AF65-F5344CB8AC3E}">
        <p14:creationId xmlns:p14="http://schemas.microsoft.com/office/powerpoint/2010/main" val="3929411279"/>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kumimoji="1" lang="ja-JP" altLang="en-US"/>
              <a:t>表</a:t>
            </a:r>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FBEB280-BA4D-4A63-9052-131F3807096A}" type="datetimeFigureOut">
              <a:rPr kumimoji="1" lang="ja-JP" altLang="en-US" smtClean="0"/>
              <a:t>2024/7/11</a:t>
            </a:fld>
            <a:endParaRPr kumimoji="1" lang="ja-JP" altLang="en-US"/>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kumimoji="1" lang="ja-JP" altLang="en-US"/>
              <a:t>裏</a:t>
            </a:r>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52B1982-EF75-4BB9-9DFA-3AED290621C3}" type="slidenum">
              <a:rPr kumimoji="1" lang="ja-JP" altLang="en-US" smtClean="0"/>
              <a:t>‹#›</a:t>
            </a:fld>
            <a:endParaRPr kumimoji="1" lang="ja-JP" altLang="en-US"/>
          </a:p>
        </p:txBody>
      </p:sp>
    </p:spTree>
    <p:extLst>
      <p:ext uri="{BB962C8B-B14F-4D97-AF65-F5344CB8AC3E}">
        <p14:creationId xmlns:p14="http://schemas.microsoft.com/office/powerpoint/2010/main" val="3474391484"/>
      </p:ext>
    </p:extLst>
  </p:cSld>
  <p:clrMap bg1="lt1" tx1="dk1" bg2="lt2" tx2="dk2" accent1="accent1" accent2="accent2" accent3="accent3" accent4="accent4" accent5="accent5" accent6="accent6" hlink="hlink" folHlink="folHlink"/>
  <p:hf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1" i="0" u="none" strike="noStrike" baseline="0" dirty="0">
                <a:solidFill>
                  <a:srgbClr val="FF0000"/>
                </a:solidFill>
                <a:highlight>
                  <a:srgbClr val="FFFF00"/>
                </a:highlight>
                <a:latin typeface="ＭＳ Ｐ明朝" panose="02020600040205080304" pitchFamily="18" charset="-128"/>
                <a:ea typeface="ＭＳ Ｐ明朝" panose="02020600040205080304" pitchFamily="18" charset="-128"/>
              </a:rPr>
              <a:t>データ作成に使っている</a:t>
            </a:r>
            <a:r>
              <a:rPr lang="en-US" altLang="ja-JP" sz="1200" b="1" i="0" u="none" strike="noStrike" baseline="0" dirty="0">
                <a:solidFill>
                  <a:srgbClr val="FF0000"/>
                </a:solidFill>
                <a:highlight>
                  <a:srgbClr val="FFFF00"/>
                </a:highlight>
                <a:latin typeface="ＭＳ Ｐ明朝" panose="02020600040205080304" pitchFamily="18" charset="-128"/>
                <a:ea typeface="ＭＳ Ｐ明朝" panose="02020600040205080304" pitchFamily="18" charset="-128"/>
              </a:rPr>
              <a:t>【QR</a:t>
            </a:r>
            <a:r>
              <a:rPr lang="ja-JP" altLang="en-US" sz="1200" b="1" i="0" u="none" strike="noStrike" baseline="0" dirty="0">
                <a:solidFill>
                  <a:srgbClr val="FF0000"/>
                </a:solidFill>
                <a:highlight>
                  <a:srgbClr val="FFFF00"/>
                </a:highlight>
                <a:latin typeface="ＭＳ Ｐ明朝" panose="02020600040205080304" pitchFamily="18" charset="-128"/>
                <a:ea typeface="ＭＳ Ｐ明朝" panose="02020600040205080304" pitchFamily="18" charset="-128"/>
              </a:rPr>
              <a:t>コードやロゴや写真画像</a:t>
            </a:r>
            <a:r>
              <a:rPr lang="en-US" altLang="ja-JP" sz="1200" b="1" i="0" u="none" strike="noStrike" baseline="0" dirty="0">
                <a:solidFill>
                  <a:srgbClr val="FF0000"/>
                </a:solidFill>
                <a:highlight>
                  <a:srgbClr val="FFFF00"/>
                </a:highlight>
                <a:latin typeface="ＭＳ Ｐ明朝" panose="02020600040205080304" pitchFamily="18" charset="-128"/>
                <a:ea typeface="ＭＳ Ｐ明朝" panose="02020600040205080304" pitchFamily="18" charset="-128"/>
              </a:rPr>
              <a:t>】</a:t>
            </a:r>
            <a:r>
              <a:rPr lang="ja-JP" altLang="en-US" sz="1200" b="1" i="0" u="none" strike="noStrike" baseline="0" dirty="0">
                <a:solidFill>
                  <a:srgbClr val="FF0000"/>
                </a:solidFill>
                <a:highlight>
                  <a:srgbClr val="FFFF00"/>
                </a:highlight>
                <a:latin typeface="ＭＳ Ｐ明朝" panose="02020600040205080304" pitchFamily="18" charset="-128"/>
                <a:ea typeface="ＭＳ Ｐ明朝" panose="02020600040205080304" pitchFamily="18" charset="-128"/>
              </a:rPr>
              <a:t>などの単独素材データファイルも、作成ファイルと一緒に送付を頂くとより綺麗に清書や編集・作成・出力できますので、是非あわせてご送付下さい。</a:t>
            </a:r>
            <a:endParaRPr kumimoji="1" lang="ja-JP" altLang="en-US" sz="2400" dirty="0">
              <a:solidFill>
                <a:srgbClr val="FF0000"/>
              </a:solidFill>
            </a:endParaRPr>
          </a:p>
          <a:p>
            <a:endParaRPr kumimoji="1" lang="ja-JP" altLang="en-US" dirty="0"/>
          </a:p>
          <a:p>
            <a:endParaRPr kumimoji="1" lang="ja-JP" altLang="en-US" dirty="0"/>
          </a:p>
          <a:p>
            <a:endParaRPr kumimoji="1" lang="ja-JP" altLang="en-US" dirty="0"/>
          </a:p>
          <a:p>
            <a:endParaRPr kumimoji="1" lang="ja-JP" altLang="en-US" dirty="0"/>
          </a:p>
          <a:p>
            <a:endParaRPr kumimoji="1" lang="ja-JP" altLang="en-US" dirty="0"/>
          </a:p>
          <a:p>
            <a:endParaRPr kumimoji="1" lang="ja-JP" altLang="en-US"/>
          </a:p>
          <a:p>
            <a:endParaRPr kumimoji="1" lang="ja-JP" altLang="en-US" dirty="0"/>
          </a:p>
        </p:txBody>
      </p:sp>
      <p:sp>
        <p:nvSpPr>
          <p:cNvPr id="4" name="ヘッダー プレースホルダー 3"/>
          <p:cNvSpPr>
            <a:spLocks noGrp="1"/>
          </p:cNvSpPr>
          <p:nvPr>
            <p:ph type="hdr" sz="quarter"/>
          </p:nvPr>
        </p:nvSpPr>
        <p:spPr/>
        <p:txBody>
          <a:bodyPr/>
          <a:lstStyle/>
          <a:p>
            <a:r>
              <a:rPr kumimoji="1" lang="ja-JP" altLang="en-US"/>
              <a:t>表</a:t>
            </a:r>
          </a:p>
        </p:txBody>
      </p:sp>
      <p:sp>
        <p:nvSpPr>
          <p:cNvPr id="5" name="フッター プレースホルダー 4"/>
          <p:cNvSpPr>
            <a:spLocks noGrp="1"/>
          </p:cNvSpPr>
          <p:nvPr>
            <p:ph type="ftr" sz="quarter" idx="4"/>
          </p:nvPr>
        </p:nvSpPr>
        <p:spPr/>
        <p:txBody>
          <a:bodyPr/>
          <a:lstStyle/>
          <a:p>
            <a:r>
              <a:rPr kumimoji="1" lang="ja-JP" altLang="en-US"/>
              <a:t>裏</a:t>
            </a:r>
          </a:p>
        </p:txBody>
      </p:sp>
      <p:sp>
        <p:nvSpPr>
          <p:cNvPr id="6" name="スライド番号プレースホルダー 5"/>
          <p:cNvSpPr>
            <a:spLocks noGrp="1"/>
          </p:cNvSpPr>
          <p:nvPr>
            <p:ph type="sldNum" sz="quarter" idx="5"/>
          </p:nvPr>
        </p:nvSpPr>
        <p:spPr/>
        <p:txBody>
          <a:bodyPr/>
          <a:lstStyle/>
          <a:p>
            <a:fld id="{052B1982-EF75-4BB9-9DFA-3AED290621C3}" type="slidenum">
              <a:rPr kumimoji="1" lang="ja-JP" altLang="en-US" smtClean="0"/>
              <a:t>1</a:t>
            </a:fld>
            <a:endParaRPr kumimoji="1" lang="ja-JP" altLang="en-US"/>
          </a:p>
        </p:txBody>
      </p:sp>
    </p:spTree>
    <p:extLst>
      <p:ext uri="{BB962C8B-B14F-4D97-AF65-F5344CB8AC3E}">
        <p14:creationId xmlns:p14="http://schemas.microsoft.com/office/powerpoint/2010/main" val="972966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052B1982-EF75-4BB9-9DFA-3AED290621C3}" type="slidenum">
              <a:rPr kumimoji="1" lang="ja-JP" altLang="en-US" smtClean="0"/>
              <a:t>3</a:t>
            </a:fld>
            <a:endParaRPr kumimoji="1" lang="ja-JP" altLang="en-US"/>
          </a:p>
        </p:txBody>
      </p:sp>
      <p:sp>
        <p:nvSpPr>
          <p:cNvPr id="5" name="フッター プレースホルダー 4"/>
          <p:cNvSpPr>
            <a:spLocks noGrp="1"/>
          </p:cNvSpPr>
          <p:nvPr>
            <p:ph type="ftr" sz="quarter" idx="11"/>
          </p:nvPr>
        </p:nvSpPr>
        <p:spPr/>
        <p:txBody>
          <a:bodyPr/>
          <a:lstStyle/>
          <a:p>
            <a:r>
              <a:rPr kumimoji="1" lang="ja-JP" altLang="en-US"/>
              <a:t>裏</a:t>
            </a:r>
          </a:p>
        </p:txBody>
      </p:sp>
      <p:sp>
        <p:nvSpPr>
          <p:cNvPr id="6" name="ヘッダー プレースホルダー 5"/>
          <p:cNvSpPr>
            <a:spLocks noGrp="1"/>
          </p:cNvSpPr>
          <p:nvPr>
            <p:ph type="hdr" sz="quarter" idx="12"/>
          </p:nvPr>
        </p:nvSpPr>
        <p:spPr/>
        <p:txBody>
          <a:bodyPr/>
          <a:lstStyle/>
          <a:p>
            <a:r>
              <a:rPr kumimoji="1" lang="ja-JP" altLang="en-US"/>
              <a:t>表</a:t>
            </a:r>
          </a:p>
        </p:txBody>
      </p:sp>
    </p:spTree>
    <p:extLst>
      <p:ext uri="{BB962C8B-B14F-4D97-AF65-F5344CB8AC3E}">
        <p14:creationId xmlns:p14="http://schemas.microsoft.com/office/powerpoint/2010/main" val="12209848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23" name="正方形/長方形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正方形/長方形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正方形/長方形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正方形/長方形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正方形/長方形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角丸四角形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角丸四角形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正方形/長方形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正方形/長方形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正方形/長方形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正方形/長方形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タイトル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ja-JP" altLang="en-US"/>
              <a:t>マスター タイトルの書式設定</a:t>
            </a:r>
            <a:endParaRPr kumimoji="0" lang="en-US"/>
          </a:p>
        </p:txBody>
      </p:sp>
      <p:sp>
        <p:nvSpPr>
          <p:cNvPr id="9" name="サブタイトル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ja-JP" altLang="en-US"/>
              <a:t>マスター サブタイトルの書式設定</a:t>
            </a:r>
            <a:endParaRPr kumimoji="0" lang="en-US"/>
          </a:p>
        </p:txBody>
      </p:sp>
      <p:sp>
        <p:nvSpPr>
          <p:cNvPr id="28" name="日付プレースホルダー 27"/>
          <p:cNvSpPr>
            <a:spLocks noGrp="1"/>
          </p:cNvSpPr>
          <p:nvPr>
            <p:ph type="dt" sz="half" idx="10"/>
          </p:nvPr>
        </p:nvSpPr>
        <p:spPr>
          <a:xfrm>
            <a:off x="6705600" y="4206240"/>
            <a:ext cx="960120" cy="457200"/>
          </a:xfrm>
        </p:spPr>
        <p:txBody>
          <a:bodyPr/>
          <a:lstStyle/>
          <a:p>
            <a:fld id="{1447F7AA-8DA6-485D-A0A4-F91CBCF3552F}" type="datetimeFigureOut">
              <a:rPr kumimoji="1" lang="ja-JP" altLang="en-US" smtClean="0"/>
              <a:t>2024/7/11</a:t>
            </a:fld>
            <a:endParaRPr kumimoji="1" lang="ja-JP" altLang="en-US"/>
          </a:p>
        </p:txBody>
      </p:sp>
      <p:sp>
        <p:nvSpPr>
          <p:cNvPr id="17" name="フッター プレースホルダー 16"/>
          <p:cNvSpPr>
            <a:spLocks noGrp="1"/>
          </p:cNvSpPr>
          <p:nvPr>
            <p:ph type="ftr" sz="quarter" idx="11"/>
          </p:nvPr>
        </p:nvSpPr>
        <p:spPr>
          <a:xfrm>
            <a:off x="5410200" y="4205288"/>
            <a:ext cx="1295400" cy="457200"/>
          </a:xfrm>
        </p:spPr>
        <p:txBody>
          <a:bodyPr/>
          <a:lstStyle/>
          <a:p>
            <a:endParaRPr kumimoji="1" lang="ja-JP" altLang="en-US"/>
          </a:p>
        </p:txBody>
      </p:sp>
      <p:sp>
        <p:nvSpPr>
          <p:cNvPr id="29" name="スライド番号プレースホルダー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2E482ED0-2B3A-4038-93F5-D082C5EC9753}" type="slidenum">
              <a:rPr kumimoji="1" lang="ja-JP" altLang="en-US" smtClean="0"/>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a:t>マスター タイトルの書式設定</a:t>
            </a:r>
            <a:endParaRPr kumimoji="0" lang="en-US"/>
          </a:p>
        </p:txBody>
      </p:sp>
      <p:sp>
        <p:nvSpPr>
          <p:cNvPr id="3" name="縦書きテキスト プレースホルダー 2"/>
          <p:cNvSpPr>
            <a:spLocks noGrp="1"/>
          </p:cNvSpPr>
          <p:nvPr>
            <p:ph type="body" orient="vert" idx="1"/>
          </p:nvPr>
        </p:nvSpPr>
        <p:spPr/>
        <p:txBody>
          <a:bodyPr vert="eaVer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4" name="日付プレースホルダー 3"/>
          <p:cNvSpPr>
            <a:spLocks noGrp="1"/>
          </p:cNvSpPr>
          <p:nvPr>
            <p:ph type="dt" sz="half" idx="10"/>
          </p:nvPr>
        </p:nvSpPr>
        <p:spPr/>
        <p:txBody>
          <a:bodyPr/>
          <a:lstStyle/>
          <a:p>
            <a:fld id="{1447F7AA-8DA6-485D-A0A4-F91CBCF3552F}" type="datetimeFigureOut">
              <a:rPr kumimoji="1" lang="ja-JP" altLang="en-US" smtClean="0"/>
              <a:t>2024/7/11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E482ED0-2B3A-4038-93F5-D082C5EC9753}" type="slidenum">
              <a:rPr kumimoji="1" lang="ja-JP" altLang="en-US" smtClean="0"/>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781800" y="1143000"/>
            <a:ext cx="1905000" cy="5486400"/>
          </a:xfrm>
        </p:spPr>
        <p:txBody>
          <a:bodyPr vert="eaVert"/>
          <a:lstStyle/>
          <a:p>
            <a:r>
              <a:rPr kumimoji="0" lang="ja-JP" altLang="en-US"/>
              <a:t>マスター タイトルの書式設定</a:t>
            </a:r>
            <a:endParaRPr kumimoji="0" lang="en-US"/>
          </a:p>
        </p:txBody>
      </p:sp>
      <p:sp>
        <p:nvSpPr>
          <p:cNvPr id="3" name="縦書きテキスト プレースホルダー 2"/>
          <p:cNvSpPr>
            <a:spLocks noGrp="1"/>
          </p:cNvSpPr>
          <p:nvPr>
            <p:ph type="body" orient="vert" idx="1"/>
          </p:nvPr>
        </p:nvSpPr>
        <p:spPr>
          <a:xfrm>
            <a:off x="457200" y="1143000"/>
            <a:ext cx="6248400" cy="5486400"/>
          </a:xfrm>
        </p:spPr>
        <p:txBody>
          <a:bodyPr vert="eaVer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4" name="日付プレースホルダー 3"/>
          <p:cNvSpPr>
            <a:spLocks noGrp="1"/>
          </p:cNvSpPr>
          <p:nvPr>
            <p:ph type="dt" sz="half" idx="10"/>
          </p:nvPr>
        </p:nvSpPr>
        <p:spPr/>
        <p:txBody>
          <a:bodyPr/>
          <a:lstStyle/>
          <a:p>
            <a:fld id="{1447F7AA-8DA6-485D-A0A4-F91CBCF3552F}" type="datetimeFigureOut">
              <a:rPr kumimoji="1" lang="ja-JP" altLang="en-US" smtClean="0"/>
              <a:t>2024/7/11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E482ED0-2B3A-4038-93F5-D082C5EC9753}" type="slidenum">
              <a:rPr kumimoji="1" lang="ja-JP" altLang="en-US" smtClean="0"/>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a:t>マスター タイトルの書式設定</a:t>
            </a:r>
            <a:endParaRPr kumimoji="0" lang="en-US"/>
          </a:p>
        </p:txBody>
      </p:sp>
      <p:sp>
        <p:nvSpPr>
          <p:cNvPr id="3" name="コンテンツ プレースホルダー 2"/>
          <p:cNvSpPr>
            <a:spLocks noGrp="1"/>
          </p:cNvSpPr>
          <p:nvPr>
            <p:ph idx="1"/>
          </p:nvPr>
        </p:nvSpPr>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4" name="日付プレースホルダー 3"/>
          <p:cNvSpPr>
            <a:spLocks noGrp="1"/>
          </p:cNvSpPr>
          <p:nvPr>
            <p:ph type="dt" sz="half" idx="10"/>
          </p:nvPr>
        </p:nvSpPr>
        <p:spPr/>
        <p:txBody>
          <a:bodyPr/>
          <a:lstStyle/>
          <a:p>
            <a:fld id="{1447F7AA-8DA6-485D-A0A4-F91CBCF3552F}" type="datetimeFigureOut">
              <a:rPr kumimoji="1" lang="ja-JP" altLang="en-US" smtClean="0"/>
              <a:t>2024/7/11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E482ED0-2B3A-4038-93F5-D082C5EC9753}" type="slidenum">
              <a:rPr kumimoji="1" lang="ja-JP" altLang="en-US" smtClean="0"/>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ja-JP" altLang="en-US"/>
              <a:t>マスター タイトルの書式設定</a:t>
            </a:r>
            <a:endParaRPr kumimoji="0" lang="en-US"/>
          </a:p>
        </p:txBody>
      </p:sp>
      <p:sp>
        <p:nvSpPr>
          <p:cNvPr id="3" name="テキスト プレースホルダー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ja-JP" altLang="en-US"/>
              <a:t>マスター テキストの書式設定</a:t>
            </a:r>
          </a:p>
        </p:txBody>
      </p:sp>
      <p:sp>
        <p:nvSpPr>
          <p:cNvPr id="4" name="日付プレースホルダー 3"/>
          <p:cNvSpPr>
            <a:spLocks noGrp="1"/>
          </p:cNvSpPr>
          <p:nvPr>
            <p:ph type="dt" sz="half" idx="10"/>
          </p:nvPr>
        </p:nvSpPr>
        <p:spPr/>
        <p:txBody>
          <a:bodyPr/>
          <a:lstStyle/>
          <a:p>
            <a:fld id="{1447F7AA-8DA6-485D-A0A4-F91CBCF3552F}" type="datetimeFigureOut">
              <a:rPr kumimoji="1" lang="ja-JP" altLang="en-US" smtClean="0"/>
              <a:t>2024/7/11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E482ED0-2B3A-4038-93F5-D082C5EC9753}" type="slidenum">
              <a:rPr kumimoji="1" lang="ja-JP" altLang="en-US" smtClean="0"/>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a:t>マスター タイトルの書式設定</a:t>
            </a:r>
            <a:endParaRPr kumimoji="0" lang="en-US"/>
          </a:p>
        </p:txBody>
      </p:sp>
      <p:sp>
        <p:nvSpPr>
          <p:cNvPr id="3" name="コンテンツ プレースホルダー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4" name="コンテンツ プレースホルダー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5" name="日付プレースホルダー 4"/>
          <p:cNvSpPr>
            <a:spLocks noGrp="1"/>
          </p:cNvSpPr>
          <p:nvPr>
            <p:ph type="dt" sz="half" idx="10"/>
          </p:nvPr>
        </p:nvSpPr>
        <p:spPr/>
        <p:txBody>
          <a:bodyPr/>
          <a:lstStyle/>
          <a:p>
            <a:fld id="{1447F7AA-8DA6-485D-A0A4-F91CBCF3552F}" type="datetimeFigureOut">
              <a:rPr kumimoji="1" lang="ja-JP" altLang="en-US" smtClean="0"/>
              <a:t>2024/7/11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E482ED0-2B3A-4038-93F5-D082C5EC9753}" type="slidenum">
              <a:rPr kumimoji="1" lang="ja-JP" altLang="en-US" smtClean="0"/>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381000" y="1143000"/>
            <a:ext cx="8382000" cy="1069848"/>
          </a:xfrm>
        </p:spPr>
        <p:txBody>
          <a:bodyPr anchor="ctr"/>
          <a:lstStyle>
            <a:lvl1pPr>
              <a:defRPr sz="4000" b="0" i="0" cap="none" baseline="0"/>
            </a:lvl1pPr>
          </a:lstStyle>
          <a:p>
            <a:r>
              <a:rPr kumimoji="0" lang="ja-JP" altLang="en-US"/>
              <a:t>マスター タイトルの書式設定</a:t>
            </a:r>
            <a:endParaRPr kumimoji="0" lang="en-US"/>
          </a:p>
        </p:txBody>
      </p:sp>
      <p:sp>
        <p:nvSpPr>
          <p:cNvPr id="3" name="テキスト プレースホルダー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ja-JP" altLang="en-US"/>
              <a:t>マスター テキストの書式設定</a:t>
            </a:r>
          </a:p>
        </p:txBody>
      </p:sp>
      <p:sp>
        <p:nvSpPr>
          <p:cNvPr id="4" name="テキスト プレースホルダー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ja-JP" altLang="en-US"/>
              <a:t>マスター テキストの書式設定</a:t>
            </a:r>
          </a:p>
        </p:txBody>
      </p:sp>
      <p:sp>
        <p:nvSpPr>
          <p:cNvPr id="5" name="コンテンツ プレースホルダー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6" name="コンテンツ プレースホルダー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26" name="日付プレースホルダー 25"/>
          <p:cNvSpPr>
            <a:spLocks noGrp="1"/>
          </p:cNvSpPr>
          <p:nvPr>
            <p:ph type="dt" sz="half" idx="10"/>
          </p:nvPr>
        </p:nvSpPr>
        <p:spPr/>
        <p:txBody>
          <a:bodyPr rtlCol="0"/>
          <a:lstStyle/>
          <a:p>
            <a:fld id="{1447F7AA-8DA6-485D-A0A4-F91CBCF3552F}" type="datetimeFigureOut">
              <a:rPr kumimoji="1" lang="ja-JP" altLang="en-US" smtClean="0"/>
              <a:t>2024/7/11</a:t>
            </a:fld>
            <a:endParaRPr kumimoji="1" lang="ja-JP" altLang="en-US"/>
          </a:p>
        </p:txBody>
      </p:sp>
      <p:sp>
        <p:nvSpPr>
          <p:cNvPr id="27" name="スライド番号プレースホルダー 26"/>
          <p:cNvSpPr>
            <a:spLocks noGrp="1"/>
          </p:cNvSpPr>
          <p:nvPr>
            <p:ph type="sldNum" sz="quarter" idx="11"/>
          </p:nvPr>
        </p:nvSpPr>
        <p:spPr/>
        <p:txBody>
          <a:bodyPr rtlCol="0"/>
          <a:lstStyle/>
          <a:p>
            <a:fld id="{2E482ED0-2B3A-4038-93F5-D082C5EC9753}" type="slidenum">
              <a:rPr kumimoji="1" lang="ja-JP" altLang="en-US" smtClean="0"/>
              <a:t>‹#›</a:t>
            </a:fld>
            <a:endParaRPr kumimoji="1" lang="ja-JP" altLang="en-US"/>
          </a:p>
        </p:txBody>
      </p:sp>
      <p:sp>
        <p:nvSpPr>
          <p:cNvPr id="28" name="フッター プレースホルダー 27"/>
          <p:cNvSpPr>
            <a:spLocks noGrp="1"/>
          </p:cNvSpPr>
          <p:nvPr>
            <p:ph type="ftr" sz="quarter" idx="12"/>
          </p:nvPr>
        </p:nvSpPr>
        <p:spPr/>
        <p:txBody>
          <a:bodyPr rtlCol="0"/>
          <a:lstStyle/>
          <a:p>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ja-JP" altLang="en-US"/>
              <a:t>マスター タイトルの書式設定</a:t>
            </a:r>
            <a:endParaRPr kumimoji="0" lang="en-US"/>
          </a:p>
        </p:txBody>
      </p:sp>
      <p:sp>
        <p:nvSpPr>
          <p:cNvPr id="3" name="日付プレースホルダー 2"/>
          <p:cNvSpPr>
            <a:spLocks noGrp="1"/>
          </p:cNvSpPr>
          <p:nvPr>
            <p:ph type="dt" sz="half" idx="10"/>
          </p:nvPr>
        </p:nvSpPr>
        <p:spPr>
          <a:xfrm>
            <a:off x="6583680" y="612648"/>
            <a:ext cx="957264" cy="457200"/>
          </a:xfrm>
        </p:spPr>
        <p:txBody>
          <a:bodyPr/>
          <a:lstStyle/>
          <a:p>
            <a:fld id="{1447F7AA-8DA6-485D-A0A4-F91CBCF3552F}" type="datetimeFigureOut">
              <a:rPr kumimoji="1" lang="ja-JP" altLang="en-US" smtClean="0"/>
              <a:t>2024/7/11</a:t>
            </a:fld>
            <a:endParaRPr kumimoji="1" lang="ja-JP" altLang="en-US"/>
          </a:p>
        </p:txBody>
      </p:sp>
      <p:sp>
        <p:nvSpPr>
          <p:cNvPr id="4" name="フッター プレースホルダー 3"/>
          <p:cNvSpPr>
            <a:spLocks noGrp="1"/>
          </p:cNvSpPr>
          <p:nvPr>
            <p:ph type="ftr" sz="quarter" idx="11"/>
          </p:nvPr>
        </p:nvSpPr>
        <p:spPr>
          <a:xfrm>
            <a:off x="5257800" y="612648"/>
            <a:ext cx="1325880" cy="457200"/>
          </a:xfrm>
        </p:spPr>
        <p:txBody>
          <a:bodyPr/>
          <a:lstStyle/>
          <a:p>
            <a:endParaRPr kumimoji="1" lang="ja-JP" altLang="en-US"/>
          </a:p>
        </p:txBody>
      </p:sp>
      <p:sp>
        <p:nvSpPr>
          <p:cNvPr id="5" name="スライド番号プレースホルダー 4"/>
          <p:cNvSpPr>
            <a:spLocks noGrp="1"/>
          </p:cNvSpPr>
          <p:nvPr>
            <p:ph type="sldNum" sz="quarter" idx="12"/>
          </p:nvPr>
        </p:nvSpPr>
        <p:spPr>
          <a:xfrm>
            <a:off x="8174736" y="2272"/>
            <a:ext cx="762000" cy="365760"/>
          </a:xfrm>
        </p:spPr>
        <p:txBody>
          <a:bodyPr/>
          <a:lstStyle/>
          <a:p>
            <a:fld id="{2E482ED0-2B3A-4038-93F5-D082C5EC9753}" type="slidenum">
              <a:rPr kumimoji="1" lang="ja-JP" altLang="en-US" smtClean="0"/>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1447F7AA-8DA6-485D-A0A4-F91CBCF3552F}" type="datetimeFigureOut">
              <a:rPr kumimoji="1" lang="ja-JP" altLang="en-US" smtClean="0"/>
              <a:t>2024/7/11</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2E482ED0-2B3A-4038-93F5-D082C5EC9753}" type="slidenum">
              <a:rPr kumimoji="1" lang="ja-JP" altLang="en-US" smtClean="0"/>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5353496" y="1101970"/>
            <a:ext cx="3383280" cy="877824"/>
          </a:xfrm>
        </p:spPr>
        <p:txBody>
          <a:bodyPr anchor="b"/>
          <a:lstStyle>
            <a:lvl1pPr algn="l">
              <a:buNone/>
              <a:defRPr sz="1800" b="1"/>
            </a:lvl1pPr>
          </a:lstStyle>
          <a:p>
            <a:r>
              <a:rPr kumimoji="0" lang="ja-JP" altLang="en-US"/>
              <a:t>マスター タイトルの書式設定</a:t>
            </a:r>
            <a:endParaRPr kumimoji="0" lang="en-US"/>
          </a:p>
        </p:txBody>
      </p:sp>
      <p:sp>
        <p:nvSpPr>
          <p:cNvPr id="3" name="テキスト プレースホルダー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ja-JP" altLang="en-US"/>
              <a:t>マスター テキストの書式設定</a:t>
            </a:r>
          </a:p>
        </p:txBody>
      </p:sp>
      <p:sp>
        <p:nvSpPr>
          <p:cNvPr id="4" name="コンテンツ プレースホルダー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5" name="日付プレースホルダー 4"/>
          <p:cNvSpPr>
            <a:spLocks noGrp="1"/>
          </p:cNvSpPr>
          <p:nvPr>
            <p:ph type="dt" sz="half" idx="10"/>
          </p:nvPr>
        </p:nvSpPr>
        <p:spPr/>
        <p:txBody>
          <a:bodyPr/>
          <a:lstStyle/>
          <a:p>
            <a:fld id="{1447F7AA-8DA6-485D-A0A4-F91CBCF3552F}" type="datetimeFigureOut">
              <a:rPr kumimoji="1" lang="ja-JP" altLang="en-US" smtClean="0"/>
              <a:t>2024/7/11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E482ED0-2B3A-4038-93F5-D082C5EC9753}" type="slidenum">
              <a:rPr kumimoji="1" lang="ja-JP" altLang="en-US" smtClean="0"/>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ja-JP" altLang="en-US"/>
              <a:t>マスター タイトルの書式設定</a:t>
            </a:r>
            <a:endParaRPr kumimoji="0" lang="en-US"/>
          </a:p>
        </p:txBody>
      </p:sp>
      <p:sp>
        <p:nvSpPr>
          <p:cNvPr id="3" name="図プレースホルダー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ja-JP" altLang="en-US"/>
              <a:t>アイコンをクリックして図を追加</a:t>
            </a:r>
            <a:endParaRPr kumimoji="0" lang="en-US" dirty="0"/>
          </a:p>
        </p:txBody>
      </p:sp>
      <p:sp>
        <p:nvSpPr>
          <p:cNvPr id="4" name="テキスト プレースホルダー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ja-JP" altLang="en-US"/>
              <a:t>マスター テキストの書式設定</a:t>
            </a:r>
          </a:p>
        </p:txBody>
      </p:sp>
      <p:sp>
        <p:nvSpPr>
          <p:cNvPr id="5" name="日付プレースホルダー 4"/>
          <p:cNvSpPr>
            <a:spLocks noGrp="1"/>
          </p:cNvSpPr>
          <p:nvPr>
            <p:ph type="dt" sz="half" idx="10"/>
          </p:nvPr>
        </p:nvSpPr>
        <p:spPr/>
        <p:txBody>
          <a:bodyPr/>
          <a:lstStyle/>
          <a:p>
            <a:fld id="{1447F7AA-8DA6-485D-A0A4-F91CBCF3552F}" type="datetimeFigureOut">
              <a:rPr kumimoji="1" lang="ja-JP" altLang="en-US" smtClean="0"/>
              <a:t>2024/7/11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E482ED0-2B3A-4038-93F5-D082C5EC9753}" type="slidenum">
              <a:rPr kumimoji="1" lang="ja-JP" altLang="en-US" smtClean="0"/>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1000">
              <a:srgbClr val="00B0F0"/>
            </a:gs>
            <a:gs pos="100000">
              <a:schemeClr val="bg1">
                <a:alpha val="50000"/>
              </a:schemeClr>
            </a:gs>
          </a:gsLst>
          <a:lin ang="5400000" scaled="0"/>
          <a:tileRect/>
        </a:gradFill>
        <a:effectLst/>
      </p:bgPr>
    </p:bg>
    <p:spTree>
      <p:nvGrpSpPr>
        <p:cNvPr id="1" name=""/>
        <p:cNvGrpSpPr/>
        <p:nvPr/>
      </p:nvGrpSpPr>
      <p:grpSpPr>
        <a:xfrm>
          <a:off x="0" y="0"/>
          <a:ext cx="0" cy="0"/>
          <a:chOff x="0" y="0"/>
          <a:chExt cx="0" cy="0"/>
        </a:xfrm>
      </p:grpSpPr>
      <p:sp>
        <p:nvSpPr>
          <p:cNvPr id="28" name="正方形/長方形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正方形/長方形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正方形/長方形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正方形/長方形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正方形/長方形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角丸四角形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角丸四角形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正方形/長方形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正方形/長方形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正方形/長方形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正方形/長方形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正方形/長方形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正方形/長方形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タイトル プレースホルダー 21"/>
          <p:cNvSpPr>
            <a:spLocks noGrp="1"/>
          </p:cNvSpPr>
          <p:nvPr>
            <p:ph type="title"/>
          </p:nvPr>
        </p:nvSpPr>
        <p:spPr>
          <a:xfrm>
            <a:off x="457200" y="1143000"/>
            <a:ext cx="8229600" cy="1066800"/>
          </a:xfrm>
          <a:prstGeom prst="rect">
            <a:avLst/>
          </a:prstGeom>
        </p:spPr>
        <p:txBody>
          <a:bodyPr vert="horz" anchor="ctr">
            <a:normAutofit/>
          </a:bodyPr>
          <a:lstStyle/>
          <a:p>
            <a:r>
              <a:rPr kumimoji="0" lang="ja-JP" altLang="en-US"/>
              <a:t>マスター タイトルの書式設定</a:t>
            </a:r>
            <a:endParaRPr kumimoji="0" lang="en-US"/>
          </a:p>
        </p:txBody>
      </p:sp>
      <p:sp>
        <p:nvSpPr>
          <p:cNvPr id="13" name="テキスト プレースホルダー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ja-JP" altLang="en-US"/>
              <a:t>マスター テキストの書式設定</a:t>
            </a:r>
          </a:p>
          <a:p>
            <a:pPr lvl="1" eaLnBrk="1" latinLnBrk="0" hangingPunct="1"/>
            <a:r>
              <a:rPr kumimoji="0" lang="ja-JP" altLang="en-US"/>
              <a:t>第 </a:t>
            </a:r>
            <a:r>
              <a:rPr kumimoji="0" lang="en-US" altLang="ja-JP"/>
              <a:t>2 </a:t>
            </a:r>
            <a:r>
              <a:rPr kumimoji="0" lang="ja-JP" altLang="en-US"/>
              <a:t>レベル</a:t>
            </a:r>
          </a:p>
          <a:p>
            <a:pPr lvl="2" eaLnBrk="1" latinLnBrk="0" hangingPunct="1"/>
            <a:r>
              <a:rPr kumimoji="0" lang="ja-JP" altLang="en-US"/>
              <a:t>第 </a:t>
            </a:r>
            <a:r>
              <a:rPr kumimoji="0" lang="en-US" altLang="ja-JP"/>
              <a:t>3 </a:t>
            </a:r>
            <a:r>
              <a:rPr kumimoji="0" lang="ja-JP" altLang="en-US"/>
              <a:t>レベル</a:t>
            </a:r>
          </a:p>
          <a:p>
            <a:pPr lvl="3" eaLnBrk="1" latinLnBrk="0" hangingPunct="1"/>
            <a:r>
              <a:rPr kumimoji="0" lang="ja-JP" altLang="en-US"/>
              <a:t>第 </a:t>
            </a:r>
            <a:r>
              <a:rPr kumimoji="0" lang="en-US" altLang="ja-JP"/>
              <a:t>4 </a:t>
            </a:r>
            <a:r>
              <a:rPr kumimoji="0" lang="ja-JP" altLang="en-US"/>
              <a:t>レベル</a:t>
            </a:r>
          </a:p>
          <a:p>
            <a:pPr lvl="4" eaLnBrk="1" latinLnBrk="0" hangingPunct="1"/>
            <a:r>
              <a:rPr kumimoji="0" lang="ja-JP" altLang="en-US"/>
              <a:t>第 </a:t>
            </a:r>
            <a:r>
              <a:rPr kumimoji="0" lang="en-US" altLang="ja-JP"/>
              <a:t>5 </a:t>
            </a:r>
            <a:r>
              <a:rPr kumimoji="0" lang="ja-JP" altLang="en-US"/>
              <a:t>レベル</a:t>
            </a:r>
            <a:endParaRPr kumimoji="0" lang="en-US"/>
          </a:p>
        </p:txBody>
      </p:sp>
      <p:sp>
        <p:nvSpPr>
          <p:cNvPr id="14" name="日付プレースホルダー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1447F7AA-8DA6-485D-A0A4-F91CBCF3552F}" type="datetimeFigureOut">
              <a:rPr kumimoji="1" lang="ja-JP" altLang="en-US" smtClean="0"/>
              <a:t>2024/7/11</a:t>
            </a:fld>
            <a:endParaRPr kumimoji="1" lang="ja-JP" altLang="en-US"/>
          </a:p>
        </p:txBody>
      </p:sp>
      <p:sp>
        <p:nvSpPr>
          <p:cNvPr id="3" name="フッター プレースホルダー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kumimoji="1" lang="ja-JP" altLang="en-US"/>
          </a:p>
        </p:txBody>
      </p:sp>
      <p:sp>
        <p:nvSpPr>
          <p:cNvPr id="23" name="スライド番号プレースホルダー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2E482ED0-2B3A-4038-93F5-D082C5EC9753}" type="slidenum">
              <a:rPr kumimoji="1" lang="ja-JP" altLang="en-US" smtClean="0"/>
              <a:t>‹#›</a:t>
            </a:fld>
            <a:endParaRPr kumimoji="1" lang="ja-JP"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1"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1"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1"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1"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1"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1"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1"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1"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1"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1" sz="1400" kern="1200" baseline="0">
          <a:solidFill>
            <a:schemeClr val="accent3"/>
          </a:solidFill>
          <a:latin typeface="+mn-lt"/>
          <a:ea typeface="+mn-ea"/>
          <a:cs typeface="+mn-cs"/>
        </a:defRPr>
      </a:lvl9pPr>
    </p:bodyStyle>
    <p:otherStyle>
      <a:lvl1pPr marL="0" algn="l" rtl="0" eaLnBrk="1" latinLnBrk="0" hangingPunct="1">
        <a:defRPr kumimoji="1" kern="1200">
          <a:solidFill>
            <a:schemeClr val="tx1"/>
          </a:solidFill>
          <a:latin typeface="+mn-lt"/>
          <a:ea typeface="+mn-ea"/>
          <a:cs typeface="+mn-cs"/>
        </a:defRPr>
      </a:lvl1pPr>
      <a:lvl2pPr marL="457200" algn="l" rtl="0" eaLnBrk="1" latinLnBrk="0" hangingPunct="1">
        <a:defRPr kumimoji="1" kern="1200">
          <a:solidFill>
            <a:schemeClr val="tx1"/>
          </a:solidFill>
          <a:latin typeface="+mn-lt"/>
          <a:ea typeface="+mn-ea"/>
          <a:cs typeface="+mn-cs"/>
        </a:defRPr>
      </a:lvl2pPr>
      <a:lvl3pPr marL="914400" algn="l" rtl="0" eaLnBrk="1" latinLnBrk="0" hangingPunct="1">
        <a:defRPr kumimoji="1" kern="1200">
          <a:solidFill>
            <a:schemeClr val="tx1"/>
          </a:solidFill>
          <a:latin typeface="+mn-lt"/>
          <a:ea typeface="+mn-ea"/>
          <a:cs typeface="+mn-cs"/>
        </a:defRPr>
      </a:lvl3pPr>
      <a:lvl4pPr marL="1371600" algn="l" rtl="0" eaLnBrk="1" latinLnBrk="0" hangingPunct="1">
        <a:defRPr kumimoji="1" kern="1200">
          <a:solidFill>
            <a:schemeClr val="tx1"/>
          </a:solidFill>
          <a:latin typeface="+mn-lt"/>
          <a:ea typeface="+mn-ea"/>
          <a:cs typeface="+mn-cs"/>
        </a:defRPr>
      </a:lvl4pPr>
      <a:lvl5pPr marL="1828800" algn="l" rtl="0" eaLnBrk="1" latinLnBrk="0" hangingPunct="1">
        <a:defRPr kumimoji="1" kern="1200">
          <a:solidFill>
            <a:schemeClr val="tx1"/>
          </a:solidFill>
          <a:latin typeface="+mn-lt"/>
          <a:ea typeface="+mn-ea"/>
          <a:cs typeface="+mn-cs"/>
        </a:defRPr>
      </a:lvl5pPr>
      <a:lvl6pPr marL="2286000" algn="l" rtl="0" eaLnBrk="1" latinLnBrk="0" hangingPunct="1">
        <a:defRPr kumimoji="1" kern="1200">
          <a:solidFill>
            <a:schemeClr val="tx1"/>
          </a:solidFill>
          <a:latin typeface="+mn-lt"/>
          <a:ea typeface="+mn-ea"/>
          <a:cs typeface="+mn-cs"/>
        </a:defRPr>
      </a:lvl6pPr>
      <a:lvl7pPr marL="2743200" algn="l" rtl="0" eaLnBrk="1" latinLnBrk="0" hangingPunct="1">
        <a:defRPr kumimoji="1" kern="1200">
          <a:solidFill>
            <a:schemeClr val="tx1"/>
          </a:solidFill>
          <a:latin typeface="+mn-lt"/>
          <a:ea typeface="+mn-ea"/>
          <a:cs typeface="+mn-cs"/>
        </a:defRPr>
      </a:lvl7pPr>
      <a:lvl8pPr marL="3200400" algn="l" rtl="0" eaLnBrk="1" latinLnBrk="0" hangingPunct="1">
        <a:defRPr kumimoji="1" kern="1200">
          <a:solidFill>
            <a:schemeClr val="tx1"/>
          </a:solidFill>
          <a:latin typeface="+mn-lt"/>
          <a:ea typeface="+mn-ea"/>
          <a:cs typeface="+mn-cs"/>
        </a:defRPr>
      </a:lvl8pPr>
      <a:lvl9pPr marL="3657600" algn="l" rtl="0" eaLnBrk="1" latinLnBrk="0" hangingPunct="1">
        <a:defRPr kumimoji="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5.gif"/><Relationship Id="rId5" Type="http://schemas.openxmlformats.org/officeDocument/2006/relationships/image" Target="../media/image4.gif"/><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テキスト ボックス 4"/>
          <p:cNvSpPr txBox="1"/>
          <p:nvPr/>
        </p:nvSpPr>
        <p:spPr>
          <a:xfrm>
            <a:off x="60734" y="20435"/>
            <a:ext cx="3312368" cy="276999"/>
          </a:xfrm>
          <a:prstGeom prst="rect">
            <a:avLst/>
          </a:prstGeom>
          <a:noFill/>
        </p:spPr>
        <p:txBody>
          <a:bodyPr wrap="square" rtlCol="0">
            <a:spAutoFit/>
          </a:bodyPr>
          <a:lstStyle/>
          <a:p>
            <a:r>
              <a:rPr kumimoji="1" lang="ja-JP" altLang="en-US" sz="1200" dirty="0"/>
              <a:t>見本を参考にご自由にレイアウトして下さい</a:t>
            </a:r>
          </a:p>
        </p:txBody>
      </p:sp>
      <p:sp>
        <p:nvSpPr>
          <p:cNvPr id="6" name="テキスト ボックス 5"/>
          <p:cNvSpPr txBox="1"/>
          <p:nvPr/>
        </p:nvSpPr>
        <p:spPr>
          <a:xfrm>
            <a:off x="1991210" y="6153472"/>
            <a:ext cx="5400600" cy="251817"/>
          </a:xfrm>
          <a:prstGeom prst="rect">
            <a:avLst/>
          </a:prstGeom>
          <a:noFill/>
        </p:spPr>
        <p:txBody>
          <a:bodyPr wrap="square" rtlCol="0">
            <a:spAutoFit/>
          </a:bodyPr>
          <a:lstStyle/>
          <a:p>
            <a:r>
              <a:rPr kumimoji="1" lang="ja-JP" altLang="en-US" sz="1200" dirty="0">
                <a:solidFill>
                  <a:srgbClr val="FF0000"/>
                </a:solidFill>
              </a:rPr>
              <a:t>赤い線は仕上がり線ですが、１ｃｍ以上余白を空けてデザインしてください</a:t>
            </a:r>
          </a:p>
        </p:txBody>
      </p:sp>
      <p:pic>
        <p:nvPicPr>
          <p:cNvPr id="3" name="図 2">
            <a:extLst>
              <a:ext uri="{FF2B5EF4-FFF2-40B4-BE49-F238E27FC236}">
                <a16:creationId xmlns:a16="http://schemas.microsoft.com/office/drawing/2014/main" id="{EF0098D4-752A-4AF4-4ED1-01ACC396FD9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26181" y="181477"/>
            <a:ext cx="5800901" cy="5800901"/>
          </a:xfrm>
          <a:prstGeom prst="rect">
            <a:avLst/>
          </a:prstGeom>
        </p:spPr>
      </p:pic>
      <p:sp>
        <p:nvSpPr>
          <p:cNvPr id="7" name="テキスト ボックス 6">
            <a:extLst>
              <a:ext uri="{FF2B5EF4-FFF2-40B4-BE49-F238E27FC236}">
                <a16:creationId xmlns:a16="http://schemas.microsoft.com/office/drawing/2014/main" id="{4F305D23-9ED1-C7E2-005C-25B2C95495C0}"/>
              </a:ext>
            </a:extLst>
          </p:cNvPr>
          <p:cNvSpPr txBox="1"/>
          <p:nvPr/>
        </p:nvSpPr>
        <p:spPr>
          <a:xfrm>
            <a:off x="558265" y="664143"/>
            <a:ext cx="415498" cy="369332"/>
          </a:xfrm>
          <a:prstGeom prst="rect">
            <a:avLst/>
          </a:prstGeom>
          <a:noFill/>
        </p:spPr>
        <p:txBody>
          <a:bodyPr wrap="none" rtlCol="0">
            <a:spAutoFit/>
          </a:bodyPr>
          <a:lstStyle/>
          <a:p>
            <a:r>
              <a:rPr kumimoji="1" lang="ja-JP" altLang="en-US"/>
              <a:t>表</a:t>
            </a:r>
          </a:p>
        </p:txBody>
      </p:sp>
      <p:sp>
        <p:nvSpPr>
          <p:cNvPr id="2" name="テキスト ボックス 1">
            <a:extLst>
              <a:ext uri="{FF2B5EF4-FFF2-40B4-BE49-F238E27FC236}">
                <a16:creationId xmlns:a16="http://schemas.microsoft.com/office/drawing/2014/main" id="{791B6F0F-FFFF-F610-25DB-4C44ED6273B1}"/>
              </a:ext>
            </a:extLst>
          </p:cNvPr>
          <p:cNvSpPr txBox="1"/>
          <p:nvPr/>
        </p:nvSpPr>
        <p:spPr>
          <a:xfrm>
            <a:off x="179512" y="6383669"/>
            <a:ext cx="8856984" cy="430887"/>
          </a:xfrm>
          <a:prstGeom prst="rect">
            <a:avLst/>
          </a:prstGeom>
          <a:noFill/>
        </p:spPr>
        <p:txBody>
          <a:bodyPr wrap="square" rtlCol="0">
            <a:spAutoFit/>
          </a:bodyPr>
          <a:lstStyle/>
          <a:p>
            <a:r>
              <a:rPr kumimoji="1" lang="ja-JP" altLang="en-US" sz="1100" dirty="0">
                <a:solidFill>
                  <a:srgbClr val="00B0F0"/>
                </a:solidFill>
              </a:rPr>
              <a:t>レイアウトに使っている</a:t>
            </a:r>
            <a:r>
              <a:rPr kumimoji="1" lang="en-US" altLang="ja-JP" sz="1100" dirty="0">
                <a:solidFill>
                  <a:srgbClr val="00B0F0"/>
                </a:solidFill>
              </a:rPr>
              <a:t>【</a:t>
            </a:r>
            <a:r>
              <a:rPr kumimoji="1" lang="ja-JP" altLang="en-US" sz="1100" dirty="0">
                <a:solidFill>
                  <a:srgbClr val="00B0F0"/>
                </a:solidFill>
              </a:rPr>
              <a:t>素材単独データファイル＜</a:t>
            </a:r>
            <a:r>
              <a:rPr kumimoji="1" lang="en-US" altLang="ja-JP" sz="1100" dirty="0">
                <a:solidFill>
                  <a:srgbClr val="00B0F0"/>
                </a:solidFill>
              </a:rPr>
              <a:t>QR</a:t>
            </a:r>
            <a:r>
              <a:rPr kumimoji="1" lang="ja-JP" altLang="en-US" sz="1100" dirty="0">
                <a:solidFill>
                  <a:srgbClr val="00B0F0"/>
                </a:solidFill>
              </a:rPr>
              <a:t>・画像・ロゴ・イラストなど＞</a:t>
            </a:r>
            <a:r>
              <a:rPr kumimoji="1" lang="en-US" altLang="ja-JP" sz="1100" dirty="0">
                <a:solidFill>
                  <a:srgbClr val="00B0F0"/>
                </a:solidFill>
              </a:rPr>
              <a:t>】</a:t>
            </a:r>
            <a:r>
              <a:rPr kumimoji="1" lang="ja-JP" altLang="en-US" sz="1100" dirty="0">
                <a:solidFill>
                  <a:srgbClr val="00B0F0"/>
                </a:solidFill>
              </a:rPr>
              <a:t>も一緒に入れて頂けますとより綺麗に清書が可能です。お持ちの場合は出来る範囲で結構ですのでレイアウトファイルと一緒に同封下さい。</a:t>
            </a:r>
          </a:p>
        </p:txBody>
      </p:sp>
    </p:spTree>
    <p:extLst>
      <p:ext uri="{BB962C8B-B14F-4D97-AF65-F5344CB8AC3E}">
        <p14:creationId xmlns:p14="http://schemas.microsoft.com/office/powerpoint/2010/main" val="40677946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テキスト ボックス 4"/>
          <p:cNvSpPr txBox="1"/>
          <p:nvPr/>
        </p:nvSpPr>
        <p:spPr>
          <a:xfrm>
            <a:off x="2913726" y="6122525"/>
            <a:ext cx="3312368" cy="276999"/>
          </a:xfrm>
          <a:prstGeom prst="rect">
            <a:avLst/>
          </a:prstGeom>
          <a:noFill/>
        </p:spPr>
        <p:txBody>
          <a:bodyPr wrap="square" rtlCol="0">
            <a:spAutoFit/>
          </a:bodyPr>
          <a:lstStyle/>
          <a:p>
            <a:r>
              <a:rPr kumimoji="1" lang="ja-JP" altLang="en-US" sz="1200" dirty="0"/>
              <a:t>見本を参考にご自由にレイアウトして下さい</a:t>
            </a:r>
          </a:p>
        </p:txBody>
      </p:sp>
      <p:sp>
        <p:nvSpPr>
          <p:cNvPr id="6" name="テキスト ボックス 5"/>
          <p:cNvSpPr txBox="1"/>
          <p:nvPr/>
        </p:nvSpPr>
        <p:spPr>
          <a:xfrm>
            <a:off x="1993338" y="6399524"/>
            <a:ext cx="5400600" cy="276999"/>
          </a:xfrm>
          <a:prstGeom prst="rect">
            <a:avLst/>
          </a:prstGeom>
          <a:noFill/>
        </p:spPr>
        <p:txBody>
          <a:bodyPr wrap="square" rtlCol="0">
            <a:spAutoFit/>
          </a:bodyPr>
          <a:lstStyle/>
          <a:p>
            <a:r>
              <a:rPr kumimoji="1" lang="ja-JP" altLang="en-US" sz="1200" dirty="0">
                <a:solidFill>
                  <a:srgbClr val="FF0000"/>
                </a:solidFill>
              </a:rPr>
              <a:t>赤い線は仕上がり線ですが、１ｃｍ以上余白を空けてデザインしてください</a:t>
            </a:r>
          </a:p>
        </p:txBody>
      </p:sp>
      <p:pic>
        <p:nvPicPr>
          <p:cNvPr id="3" name="図 2">
            <a:extLst>
              <a:ext uri="{FF2B5EF4-FFF2-40B4-BE49-F238E27FC236}">
                <a16:creationId xmlns:a16="http://schemas.microsoft.com/office/drawing/2014/main" id="{EF0098D4-752A-4AF4-4ED1-01ACC396FD9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26181" y="181477"/>
            <a:ext cx="5800901" cy="5800901"/>
          </a:xfrm>
          <a:prstGeom prst="rect">
            <a:avLst/>
          </a:prstGeom>
        </p:spPr>
      </p:pic>
      <p:sp>
        <p:nvSpPr>
          <p:cNvPr id="7" name="テキスト ボックス 6">
            <a:extLst>
              <a:ext uri="{FF2B5EF4-FFF2-40B4-BE49-F238E27FC236}">
                <a16:creationId xmlns:a16="http://schemas.microsoft.com/office/drawing/2014/main" id="{4F305D23-9ED1-C7E2-005C-25B2C95495C0}"/>
              </a:ext>
            </a:extLst>
          </p:cNvPr>
          <p:cNvSpPr txBox="1"/>
          <p:nvPr/>
        </p:nvSpPr>
        <p:spPr>
          <a:xfrm>
            <a:off x="558265" y="664143"/>
            <a:ext cx="415498" cy="369332"/>
          </a:xfrm>
          <a:prstGeom prst="rect">
            <a:avLst/>
          </a:prstGeom>
          <a:noFill/>
        </p:spPr>
        <p:txBody>
          <a:bodyPr wrap="none" rtlCol="0">
            <a:spAutoFit/>
          </a:bodyPr>
          <a:lstStyle/>
          <a:p>
            <a:r>
              <a:rPr kumimoji="1" lang="ja-JP" altLang="en-US"/>
              <a:t>裏</a:t>
            </a:r>
          </a:p>
        </p:txBody>
      </p:sp>
    </p:spTree>
    <p:extLst>
      <p:ext uri="{BB962C8B-B14F-4D97-AF65-F5344CB8AC3E}">
        <p14:creationId xmlns:p14="http://schemas.microsoft.com/office/powerpoint/2010/main" val="21944827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bg>
      <p:bgPr>
        <a:gradFill flip="none" rotWithShape="1">
          <a:gsLst>
            <a:gs pos="1000">
              <a:schemeClr val="bg1"/>
            </a:gs>
            <a:gs pos="100000">
              <a:schemeClr val="bg1">
                <a:alpha val="50000"/>
              </a:schemeClr>
            </a:gs>
          </a:gsLst>
          <a:lin ang="5400000" scaled="0"/>
          <a:tileRect/>
        </a:gradFill>
        <a:effectLst/>
      </p:bgPr>
    </p:bg>
    <p:spTree>
      <p:nvGrpSpPr>
        <p:cNvPr id="1" name=""/>
        <p:cNvGrpSpPr/>
        <p:nvPr/>
      </p:nvGrpSpPr>
      <p:grpSpPr>
        <a:xfrm>
          <a:off x="0" y="0"/>
          <a:ext cx="0" cy="0"/>
          <a:chOff x="0" y="0"/>
          <a:chExt cx="0" cy="0"/>
        </a:xfrm>
      </p:grpSpPr>
      <p:sp>
        <p:nvSpPr>
          <p:cNvPr id="3" name="サブタイトル 2"/>
          <p:cNvSpPr>
            <a:spLocks noGrp="1"/>
          </p:cNvSpPr>
          <p:nvPr>
            <p:ph type="subTitle" idx="1"/>
          </p:nvPr>
        </p:nvSpPr>
        <p:spPr>
          <a:xfrm>
            <a:off x="1342276" y="4005064"/>
            <a:ext cx="6400800" cy="1800200"/>
          </a:xfrm>
        </p:spPr>
        <p:txBody>
          <a:bodyPr>
            <a:normAutofit/>
          </a:bodyPr>
          <a:lstStyle/>
          <a:p>
            <a:pPr algn="ctr"/>
            <a:endParaRPr kumimoji="1" lang="en-US" altLang="ja-JP" sz="1800" dirty="0">
              <a:solidFill>
                <a:srgbClr val="FFFF00"/>
              </a:solidFill>
            </a:endParaRPr>
          </a:p>
          <a:p>
            <a:pPr algn="ctr"/>
            <a:endParaRPr lang="en-US" altLang="ja-JP" dirty="0">
              <a:solidFill>
                <a:srgbClr val="FFFF00"/>
              </a:solidFill>
            </a:endParaRPr>
          </a:p>
          <a:p>
            <a:pPr algn="ctr"/>
            <a:endParaRPr lang="en-US" altLang="ja-JP" sz="1800" dirty="0">
              <a:solidFill>
                <a:schemeClr val="bg1"/>
              </a:solidFill>
              <a:latin typeface="Cambria" panose="02040503050406030204" pitchFamily="18" charset="0"/>
            </a:endParaRPr>
          </a:p>
          <a:p>
            <a:pPr algn="ctr"/>
            <a:endParaRPr lang="en-US" altLang="ja-JP" sz="1800" dirty="0">
              <a:solidFill>
                <a:schemeClr val="bg1"/>
              </a:solidFill>
              <a:latin typeface="Cambria" panose="02040503050406030204" pitchFamily="18" charset="0"/>
            </a:endParaRPr>
          </a:p>
        </p:txBody>
      </p:sp>
      <p:sp>
        <p:nvSpPr>
          <p:cNvPr id="7" name="テキスト ボックス 6"/>
          <p:cNvSpPr txBox="1"/>
          <p:nvPr/>
        </p:nvSpPr>
        <p:spPr>
          <a:xfrm>
            <a:off x="179512" y="332656"/>
            <a:ext cx="1800200" cy="369332"/>
          </a:xfrm>
          <a:prstGeom prst="rect">
            <a:avLst/>
          </a:prstGeom>
          <a:noFill/>
        </p:spPr>
        <p:txBody>
          <a:bodyPr wrap="square" rtlCol="0">
            <a:spAutoFit/>
          </a:bodyPr>
          <a:lstStyle/>
          <a:p>
            <a:r>
              <a:rPr kumimoji="1" lang="ja-JP" altLang="en-US">
                <a:solidFill>
                  <a:srgbClr val="FF0000"/>
                </a:solidFill>
              </a:rPr>
              <a:t>作成見本</a:t>
            </a:r>
            <a:endParaRPr kumimoji="1" lang="ja-JP" altLang="en-US" dirty="0">
              <a:solidFill>
                <a:srgbClr val="FF0000"/>
              </a:solidFill>
            </a:endParaRPr>
          </a:p>
        </p:txBody>
      </p:sp>
      <p:pic>
        <p:nvPicPr>
          <p:cNvPr id="2" name="図 1">
            <a:extLst>
              <a:ext uri="{FF2B5EF4-FFF2-40B4-BE49-F238E27FC236}">
                <a16:creationId xmlns:a16="http://schemas.microsoft.com/office/drawing/2014/main" id="{2587911A-B922-9E26-0455-E9CF8C3294B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71549" y="548880"/>
            <a:ext cx="5800901" cy="5800901"/>
          </a:xfrm>
          <a:prstGeom prst="rect">
            <a:avLst/>
          </a:prstGeom>
        </p:spPr>
      </p:pic>
      <p:pic>
        <p:nvPicPr>
          <p:cNvPr id="14" name="図 13">
            <a:extLst>
              <a:ext uri="{FF2B5EF4-FFF2-40B4-BE49-F238E27FC236}">
                <a16:creationId xmlns:a16="http://schemas.microsoft.com/office/drawing/2014/main" id="{24E59527-9A68-1641-8E34-5DDBEB214C4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75655" y="1052619"/>
            <a:ext cx="6192688" cy="196994"/>
          </a:xfrm>
          <a:prstGeom prst="rect">
            <a:avLst/>
          </a:prstGeom>
        </p:spPr>
      </p:pic>
      <p:pic>
        <p:nvPicPr>
          <p:cNvPr id="15" name="図 14">
            <a:extLst>
              <a:ext uri="{FF2B5EF4-FFF2-40B4-BE49-F238E27FC236}">
                <a16:creationId xmlns:a16="http://schemas.microsoft.com/office/drawing/2014/main" id="{B2F209CE-BD27-9297-5A6A-FD4AD3A1C50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85004" y="5855742"/>
            <a:ext cx="6192688" cy="196994"/>
          </a:xfrm>
          <a:prstGeom prst="rect">
            <a:avLst/>
          </a:prstGeom>
        </p:spPr>
      </p:pic>
      <p:sp>
        <p:nvSpPr>
          <p:cNvPr id="18" name="円/楕円 17">
            <a:extLst>
              <a:ext uri="{FF2B5EF4-FFF2-40B4-BE49-F238E27FC236}">
                <a16:creationId xmlns:a16="http://schemas.microsoft.com/office/drawing/2014/main" id="{C8BDAEDA-68CC-90F5-415E-9A6AB84CFAA5}"/>
              </a:ext>
            </a:extLst>
          </p:cNvPr>
          <p:cNvSpPr/>
          <p:nvPr/>
        </p:nvSpPr>
        <p:spPr>
          <a:xfrm>
            <a:off x="4098230" y="4829659"/>
            <a:ext cx="914400" cy="9144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テキスト ボックス 15">
            <a:extLst>
              <a:ext uri="{FF2B5EF4-FFF2-40B4-BE49-F238E27FC236}">
                <a16:creationId xmlns:a16="http://schemas.microsoft.com/office/drawing/2014/main" id="{D7645576-E4C6-B0F7-CC72-D5D77E17EACD}"/>
              </a:ext>
            </a:extLst>
          </p:cNvPr>
          <p:cNvSpPr txBox="1"/>
          <p:nvPr/>
        </p:nvSpPr>
        <p:spPr>
          <a:xfrm>
            <a:off x="4178730" y="5072107"/>
            <a:ext cx="914400" cy="461665"/>
          </a:xfrm>
          <a:prstGeom prst="rect">
            <a:avLst/>
          </a:prstGeom>
          <a:noFill/>
        </p:spPr>
        <p:txBody>
          <a:bodyPr wrap="square" rtlCol="0">
            <a:spAutoFit/>
          </a:bodyPr>
          <a:lstStyle/>
          <a:p>
            <a:r>
              <a:rPr kumimoji="1" lang="ja-JP" altLang="en-US" sz="1200">
                <a:solidFill>
                  <a:schemeClr val="bg1"/>
                </a:solidFill>
                <a:effectLst>
                  <a:glow rad="127000">
                    <a:schemeClr val="tx1"/>
                  </a:glow>
                </a:effectLst>
              </a:rPr>
              <a:t>サービス</a:t>
            </a:r>
            <a:endParaRPr kumimoji="1" lang="en-US" altLang="ja-JP" sz="1200" dirty="0">
              <a:solidFill>
                <a:schemeClr val="bg1"/>
              </a:solidFill>
              <a:effectLst>
                <a:glow rad="127000">
                  <a:schemeClr val="tx1"/>
                </a:glow>
              </a:effectLst>
            </a:endParaRPr>
          </a:p>
          <a:p>
            <a:r>
              <a:rPr kumimoji="1" lang="ja-JP" altLang="en-US" sz="1200">
                <a:solidFill>
                  <a:schemeClr val="bg1"/>
                </a:solidFill>
                <a:effectLst>
                  <a:glow rad="127000">
                    <a:schemeClr val="tx1"/>
                  </a:glow>
                </a:effectLst>
              </a:rPr>
              <a:t>チケット</a:t>
            </a:r>
          </a:p>
        </p:txBody>
      </p:sp>
      <p:pic>
        <p:nvPicPr>
          <p:cNvPr id="20" name="図 19">
            <a:extLst>
              <a:ext uri="{FF2B5EF4-FFF2-40B4-BE49-F238E27FC236}">
                <a16:creationId xmlns:a16="http://schemas.microsoft.com/office/drawing/2014/main" id="{01A463D4-C8C0-6282-79BD-1EC66A3EC4A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042747" y="1324228"/>
            <a:ext cx="5058504" cy="3521574"/>
          </a:xfrm>
          <a:prstGeom prst="rect">
            <a:avLst/>
          </a:prstGeom>
        </p:spPr>
      </p:pic>
    </p:spTree>
    <p:extLst>
      <p:ext uri="{BB962C8B-B14F-4D97-AF65-F5344CB8AC3E}">
        <p14:creationId xmlns:p14="http://schemas.microsoft.com/office/powerpoint/2010/main" val="91296611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アーバン">
  <a:themeElements>
    <a:clrScheme name="アーバン">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アーバン">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アーバン">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721</TotalTime>
  <Words>160</Words>
  <Application>Microsoft Office PowerPoint</Application>
  <PresentationFormat>画面に合わせる (4:3)</PresentationFormat>
  <Paragraphs>24</Paragraphs>
  <Slides>3</Slides>
  <Notes>2</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3</vt:i4>
      </vt:variant>
    </vt:vector>
  </HeadingPairs>
  <TitlesOfParts>
    <vt:vector size="10" baseType="lpstr">
      <vt:lpstr>ＭＳ Ｐ明朝</vt:lpstr>
      <vt:lpstr>Calibri</vt:lpstr>
      <vt:lpstr>Cambria</vt:lpstr>
      <vt:lpstr>Georgia</vt:lpstr>
      <vt:lpstr>Trebuchet MS</vt:lpstr>
      <vt:lpstr>Wingdings 2</vt:lpstr>
      <vt:lpstr>アーバン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暑中お見舞い申し上げます</dc:title>
  <dc:creator>shimizu-win</dc:creator>
  <cp:lastModifiedBy>洋平 田辺</cp:lastModifiedBy>
  <cp:revision>17</cp:revision>
  <dcterms:created xsi:type="dcterms:W3CDTF">2017-07-15T00:48:56Z</dcterms:created>
  <dcterms:modified xsi:type="dcterms:W3CDTF">2024-07-11T06:52:37Z</dcterms:modified>
</cp:coreProperties>
</file>