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handoutMasterIdLst>
    <p:handoutMasterId r:id="rId7"/>
  </p:handoutMasterIdLst>
  <p:sldIdLst>
    <p:sldId id="258" r:id="rId2"/>
    <p:sldId id="259" r:id="rId3"/>
    <p:sldId id="256" r:id="rId4"/>
    <p:sldId id="257" r:id="rId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0581" autoAdjust="0"/>
    <p:restoredTop sz="86415" autoAdjust="0"/>
  </p:normalViewPr>
  <p:slideViewPr>
    <p:cSldViewPr>
      <p:cViewPr varScale="1">
        <p:scale>
          <a:sx n="73" d="100"/>
          <a:sy n="73" d="100"/>
        </p:scale>
        <p:origin x="40" y="6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kumimoji="1" lang="ja-JP" altLang="en-US"/>
              <a:t>表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D78889-A075-4162-BF21-4C1298FFA477}" type="datetimeFigureOut">
              <a:rPr kumimoji="1" lang="ja-JP" altLang="en-US" smtClean="0"/>
              <a:t>2024/7/9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kumimoji="1" lang="ja-JP" altLang="en-US"/>
              <a:t>裏</a:t>
            </a: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BA75AE-E6EA-4C1D-ADF8-DD67C3E080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9411279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kumimoji="1" lang="ja-JP" altLang="en-US"/>
              <a:t>表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BEB280-BA4D-4A63-9052-131F3807096A}" type="datetimeFigureOut">
              <a:rPr kumimoji="1" lang="ja-JP" altLang="en-US" smtClean="0"/>
              <a:t>2024/7/9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kumimoji="1" lang="ja-JP" altLang="en-US"/>
              <a:t>裏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2B1982-EF75-4BB9-9DFA-3AED290621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4391484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2B1982-EF75-4BB9-9DFA-3AED290621C3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裏</a:t>
            </a:r>
          </a:p>
        </p:txBody>
      </p:sp>
      <p:sp>
        <p:nvSpPr>
          <p:cNvPr id="6" name="ヘッダー プレースホルダー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kumimoji="1" lang="ja-JP" altLang="en-US"/>
              <a:t>表</a:t>
            </a:r>
          </a:p>
        </p:txBody>
      </p:sp>
    </p:spTree>
    <p:extLst>
      <p:ext uri="{BB962C8B-B14F-4D97-AF65-F5344CB8AC3E}">
        <p14:creationId xmlns:p14="http://schemas.microsoft.com/office/powerpoint/2010/main" val="12209848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2B1982-EF75-4BB9-9DFA-3AED290621C3}" type="slidenum">
              <a:rPr kumimoji="1" lang="ja-JP" altLang="en-US" smtClean="0"/>
              <a:t>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裏</a:t>
            </a:r>
          </a:p>
        </p:txBody>
      </p:sp>
      <p:sp>
        <p:nvSpPr>
          <p:cNvPr id="6" name="ヘッダー プレースホルダー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kumimoji="1" lang="ja-JP" altLang="en-US"/>
              <a:t>表</a:t>
            </a:r>
          </a:p>
        </p:txBody>
      </p:sp>
    </p:spTree>
    <p:extLst>
      <p:ext uri="{BB962C8B-B14F-4D97-AF65-F5344CB8AC3E}">
        <p14:creationId xmlns:p14="http://schemas.microsoft.com/office/powerpoint/2010/main" val="12209848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正方形/長方形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正方形/長方形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正方形/長方形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正方形/長方形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正方形/長方形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角丸四角形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角丸四角形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正方形/長方形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正方形/長方形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正方形/長方形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正方形/長方形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タイトル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/>
              <a:t>マスター サブタイトルの書式設定</a:t>
            </a:r>
            <a:endParaRPr kumimoji="0" lang="en-US"/>
          </a:p>
        </p:txBody>
      </p:sp>
      <p:sp>
        <p:nvSpPr>
          <p:cNvPr id="28" name="日付プレースホルダー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1447F7AA-8DA6-485D-A0A4-F91CBCF3552F}" type="datetimeFigureOut">
              <a:rPr kumimoji="1" lang="ja-JP" altLang="en-US" smtClean="0"/>
              <a:t>2024/7/9</a:t>
            </a:fld>
            <a:endParaRPr kumimoji="1" lang="ja-JP" altLang="en-US"/>
          </a:p>
        </p:txBody>
      </p:sp>
      <p:sp>
        <p:nvSpPr>
          <p:cNvPr id="17" name="フッター プレースホルダー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29" name="スライド番号プレースホルダー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2024/7/9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2024/7/9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2024/7/9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2024/7/9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2024/7/9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26" name="日付プレースホルダー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447F7AA-8DA6-485D-A0A4-F91CBCF3552F}" type="datetimeFigureOut">
              <a:rPr kumimoji="1" lang="ja-JP" altLang="en-US" smtClean="0"/>
              <a:t>2024/7/9</a:t>
            </a:fld>
            <a:endParaRPr kumimoji="1" lang="ja-JP" altLang="en-US"/>
          </a:p>
        </p:txBody>
      </p:sp>
      <p:sp>
        <p:nvSpPr>
          <p:cNvPr id="27" name="スライド番号プレースホルダー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8" name="フッター プレースホルダー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1447F7AA-8DA6-485D-A0A4-F91CBCF3552F}" type="datetimeFigureOut">
              <a:rPr kumimoji="1" lang="ja-JP" altLang="en-US" smtClean="0"/>
              <a:t>2024/7/9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2024/7/9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2024/7/9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/>
              <a:t>アイコンをクリックして図を追加</a:t>
            </a:r>
            <a:endParaRPr kumimoji="0" 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2024/7/9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">
              <a:srgbClr val="00B0F0"/>
            </a:gs>
            <a:gs pos="100000">
              <a:schemeClr val="bg1">
                <a:alpha val="5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正方形/長方形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正方形/長方形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正方形/長方形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正方形/長方形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正方形/長方形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角丸四角形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角丸四角形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正方形/長方形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正方形/長方形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正方形/長方形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正方形/長方形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正方形/長方形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正方形/長方形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タイトル プレースホルダー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  <a:p>
            <a:pPr lvl="1" eaLnBrk="1" latinLnBrk="0" hangingPunct="1"/>
            <a:r>
              <a:rPr kumimoji="0" lang="ja-JP" altLang="en-US"/>
              <a:t>第 </a:t>
            </a:r>
            <a:r>
              <a:rPr kumimoji="0" lang="en-US" altLang="ja-JP"/>
              <a:t>2 </a:t>
            </a:r>
            <a:r>
              <a:rPr kumimoji="0" lang="ja-JP" altLang="en-US"/>
              <a:t>レベル</a:t>
            </a:r>
          </a:p>
          <a:p>
            <a:pPr lvl="2" eaLnBrk="1" latinLnBrk="0" hangingPunct="1"/>
            <a:r>
              <a:rPr kumimoji="0" lang="ja-JP" altLang="en-US"/>
              <a:t>第 </a:t>
            </a:r>
            <a:r>
              <a:rPr kumimoji="0" lang="en-US" altLang="ja-JP"/>
              <a:t>3 </a:t>
            </a:r>
            <a:r>
              <a:rPr kumimoji="0" lang="ja-JP" altLang="en-US"/>
              <a:t>レベル</a:t>
            </a:r>
          </a:p>
          <a:p>
            <a:pPr lvl="3" eaLnBrk="1" latinLnBrk="0" hangingPunct="1"/>
            <a:r>
              <a:rPr kumimoji="0" lang="ja-JP" altLang="en-US"/>
              <a:t>第 </a:t>
            </a:r>
            <a:r>
              <a:rPr kumimoji="0" lang="en-US" altLang="ja-JP"/>
              <a:t>4 </a:t>
            </a:r>
            <a:r>
              <a:rPr kumimoji="0" lang="ja-JP" altLang="en-US"/>
              <a:t>レベル</a:t>
            </a:r>
          </a:p>
          <a:p>
            <a:pPr lvl="4" eaLnBrk="1" latinLnBrk="0" hangingPunct="1"/>
            <a:r>
              <a:rPr kumimoji="0" lang="ja-JP" altLang="en-US"/>
              <a:t>第 </a:t>
            </a:r>
            <a:r>
              <a:rPr kumimoji="0" lang="en-US" altLang="ja-JP"/>
              <a:t>5 </a:t>
            </a:r>
            <a:r>
              <a:rPr kumimoji="0" lang="ja-JP" altLang="en-US"/>
              <a:t>レベル</a:t>
            </a:r>
            <a:endParaRPr kumimoji="0" lang="en-US"/>
          </a:p>
        </p:txBody>
      </p:sp>
      <p:sp>
        <p:nvSpPr>
          <p:cNvPr id="14" name="日付プレースホルダー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1447F7AA-8DA6-485D-A0A4-F91CBCF3552F}" type="datetimeFigureOut">
              <a:rPr kumimoji="1" lang="ja-JP" altLang="en-US" smtClean="0"/>
              <a:t>2024/7/9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3" name="スライド番号プレースホルダー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1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1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1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1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1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1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1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1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1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hyperlink" Target="tel:03-3698-405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">
              <a:schemeClr val="bg1"/>
            </a:gs>
            <a:gs pos="100000">
              <a:schemeClr val="bg1">
                <a:alpha val="5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2900101" y="5886834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/>
              <a:t>見本を参考にご自由にレイアウトして下さい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51520" y="6104327"/>
            <a:ext cx="8640960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050" dirty="0">
                <a:solidFill>
                  <a:srgbClr val="FF0000"/>
                </a:solidFill>
              </a:rPr>
              <a:t>赤い線は仕上がり線ですが、１ｃｍ以上余白を空けてデザインしてください</a:t>
            </a:r>
            <a:endParaRPr kumimoji="1" lang="en-US" altLang="ja-JP" sz="1050" dirty="0">
              <a:solidFill>
                <a:srgbClr val="FF0000"/>
              </a:solidFill>
            </a:endParaRPr>
          </a:p>
          <a:p>
            <a:pPr algn="ctr"/>
            <a:r>
              <a:rPr lang="ja-JP" altLang="en-US" sz="800" b="1" i="0" u="none" strike="noStrike" baseline="0" dirty="0">
                <a:solidFill>
                  <a:srgbClr val="FF0000"/>
                </a:solidFill>
                <a:highlight>
                  <a:srgbClr val="FFFF00"/>
                </a:highlight>
                <a:latin typeface="ＭＳ Ｐ明朝" panose="02020600040205080304" pitchFamily="18" charset="-128"/>
                <a:ea typeface="ＭＳ Ｐ明朝" panose="02020600040205080304" pitchFamily="18" charset="-128"/>
              </a:rPr>
              <a:t>データ作成に使っている</a:t>
            </a:r>
            <a:r>
              <a:rPr lang="en-US" altLang="ja-JP" sz="800" b="1" i="0" u="none" strike="noStrike" baseline="0" dirty="0">
                <a:solidFill>
                  <a:srgbClr val="FF0000"/>
                </a:solidFill>
                <a:highlight>
                  <a:srgbClr val="FFFF00"/>
                </a:highlight>
                <a:latin typeface="ＭＳ Ｐ明朝" panose="02020600040205080304" pitchFamily="18" charset="-128"/>
                <a:ea typeface="ＭＳ Ｐ明朝" panose="02020600040205080304" pitchFamily="18" charset="-128"/>
              </a:rPr>
              <a:t>【QR</a:t>
            </a:r>
            <a:r>
              <a:rPr lang="ja-JP" altLang="en-US" sz="800" b="1" i="0" u="none" strike="noStrike" baseline="0" dirty="0">
                <a:solidFill>
                  <a:srgbClr val="FF0000"/>
                </a:solidFill>
                <a:highlight>
                  <a:srgbClr val="FFFF00"/>
                </a:highlight>
                <a:latin typeface="ＭＳ Ｐ明朝" panose="02020600040205080304" pitchFamily="18" charset="-128"/>
                <a:ea typeface="ＭＳ Ｐ明朝" panose="02020600040205080304" pitchFamily="18" charset="-128"/>
              </a:rPr>
              <a:t>コードやロゴや写真画像</a:t>
            </a:r>
            <a:r>
              <a:rPr lang="en-US" altLang="ja-JP" sz="800" b="1" i="0" u="none" strike="noStrike" baseline="0" dirty="0">
                <a:solidFill>
                  <a:srgbClr val="FF0000"/>
                </a:solidFill>
                <a:highlight>
                  <a:srgbClr val="FFFF00"/>
                </a:highlight>
                <a:latin typeface="ＭＳ Ｐ明朝" panose="02020600040205080304" pitchFamily="18" charset="-128"/>
                <a:ea typeface="ＭＳ Ｐ明朝" panose="02020600040205080304" pitchFamily="18" charset="-128"/>
              </a:rPr>
              <a:t>】</a:t>
            </a:r>
            <a:r>
              <a:rPr lang="ja-JP" altLang="en-US" sz="800" b="1" i="0" u="none" strike="noStrike" baseline="0" dirty="0">
                <a:solidFill>
                  <a:srgbClr val="FF0000"/>
                </a:solidFill>
                <a:highlight>
                  <a:srgbClr val="FFFF00"/>
                </a:highlight>
                <a:latin typeface="ＭＳ Ｐ明朝" panose="02020600040205080304" pitchFamily="18" charset="-128"/>
                <a:ea typeface="ＭＳ Ｐ明朝" panose="02020600040205080304" pitchFamily="18" charset="-128"/>
              </a:rPr>
              <a:t>などの単独素材データファイルも、作成ファイルと一緒に送付を頂くとより綺麗に清書や編集・作成・出力できますので</a:t>
            </a:r>
            <a:r>
              <a:rPr lang="ja-JP" altLang="en-US" sz="800" b="1" i="0" u="none" strike="noStrike" baseline="0">
                <a:solidFill>
                  <a:srgbClr val="FF0000"/>
                </a:solidFill>
                <a:highlight>
                  <a:srgbClr val="FFFF00"/>
                </a:highlight>
                <a:latin typeface="ＭＳ Ｐ明朝" panose="02020600040205080304" pitchFamily="18" charset="-128"/>
                <a:ea typeface="ＭＳ Ｐ明朝" panose="02020600040205080304" pitchFamily="18" charset="-128"/>
              </a:rPr>
              <a:t>、是非ご送付</a:t>
            </a:r>
            <a:r>
              <a:rPr lang="ja-JP" altLang="en-US" sz="800" b="1" i="0" u="none" strike="noStrike" baseline="0" dirty="0">
                <a:solidFill>
                  <a:srgbClr val="FF0000"/>
                </a:solidFill>
                <a:highlight>
                  <a:srgbClr val="FFFF00"/>
                </a:highlight>
                <a:latin typeface="ＭＳ Ｐ明朝" panose="02020600040205080304" pitchFamily="18" charset="-128"/>
                <a:ea typeface="ＭＳ Ｐ明朝" panose="02020600040205080304" pitchFamily="18" charset="-128"/>
              </a:rPr>
              <a:t>下さい。</a:t>
            </a:r>
            <a:endParaRPr kumimoji="1" lang="ja-JP" altLang="en-US" sz="1200" dirty="0">
              <a:solidFill>
                <a:srgbClr val="FF0000"/>
              </a:solidFill>
            </a:endParaRPr>
          </a:p>
          <a:p>
            <a:pPr algn="ctr"/>
            <a:endParaRPr kumimoji="1" lang="ja-JP" altLang="en-US" sz="1050" dirty="0">
              <a:solidFill>
                <a:srgbClr val="FF0000"/>
              </a:solidFill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6B587B5-01D4-5B7A-9F81-759776111946}"/>
              </a:ext>
            </a:extLst>
          </p:cNvPr>
          <p:cNvSpPr txBox="1"/>
          <p:nvPr/>
        </p:nvSpPr>
        <p:spPr>
          <a:xfrm>
            <a:off x="843148" y="760021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/>
              <a:t>表</a:t>
            </a:r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70813BD6-6F4D-5ADB-E432-6B5A157D1B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2735" y="892940"/>
            <a:ext cx="6007100" cy="4914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91918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">
              <a:schemeClr val="bg1"/>
            </a:gs>
            <a:gs pos="100000">
              <a:schemeClr val="bg1">
                <a:alpha val="5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2900101" y="6242828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/>
              <a:t>見本を参考にご自由にレイアウトして下さい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979713" y="6519827"/>
            <a:ext cx="5400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>
                <a:solidFill>
                  <a:srgbClr val="FF0000"/>
                </a:solidFill>
              </a:rPr>
              <a:t>赤い線は仕上がり線ですが、１ｃｍ以上余白を空けてデザインしてください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9490469-4701-62ED-C34D-E1994B1061C4}"/>
              </a:ext>
            </a:extLst>
          </p:cNvPr>
          <p:cNvSpPr txBox="1"/>
          <p:nvPr/>
        </p:nvSpPr>
        <p:spPr>
          <a:xfrm>
            <a:off x="759252" y="522839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/>
              <a:t>裏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32089454-4CAE-50E8-6975-5B7421B2AD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8450" y="971550"/>
            <a:ext cx="6007100" cy="4914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27979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1000">
              <a:schemeClr val="bg1"/>
            </a:gs>
            <a:gs pos="100000">
              <a:schemeClr val="bg1">
                <a:alpha val="5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背景サンプル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839012"/>
            <a:ext cx="7505488" cy="5398300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2E9A2EC7-EB2E-364E-88A4-E0F3BFA92E1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8450" y="1104088"/>
            <a:ext cx="6007100" cy="4914900"/>
          </a:xfrm>
          <a:prstGeom prst="rect">
            <a:avLst/>
          </a:prstGeom>
        </p:spPr>
      </p:pic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584729"/>
            <a:ext cx="6400800" cy="1656184"/>
          </a:xfrm>
        </p:spPr>
        <p:txBody>
          <a:bodyPr>
            <a:normAutofit/>
          </a:bodyPr>
          <a:lstStyle/>
          <a:p>
            <a:pPr algn="ctr"/>
            <a:r>
              <a:rPr kumimoji="1" lang="ja-JP" altLang="en-US" sz="1800" dirty="0">
                <a:solidFill>
                  <a:srgbClr val="FFFF00"/>
                </a:solidFill>
              </a:rPr>
              <a:t>うちわ工房では</a:t>
            </a:r>
            <a:endParaRPr kumimoji="1" lang="en-US" altLang="ja-JP" sz="1800" dirty="0">
              <a:solidFill>
                <a:srgbClr val="FFFF00"/>
              </a:solidFill>
            </a:endParaRPr>
          </a:p>
          <a:p>
            <a:pPr algn="ctr"/>
            <a:r>
              <a:rPr kumimoji="1" lang="ja-JP" altLang="en-US" sz="1800" dirty="0">
                <a:solidFill>
                  <a:srgbClr val="FFFF00"/>
                </a:solidFill>
              </a:rPr>
              <a:t>各種うちわ・扇子を取り扱っております！</a:t>
            </a:r>
            <a:endParaRPr kumimoji="1" lang="en-US" altLang="ja-JP" sz="1800" dirty="0">
              <a:solidFill>
                <a:srgbClr val="FFFF00"/>
              </a:solidFill>
            </a:endParaRPr>
          </a:p>
          <a:p>
            <a:pPr algn="ctr"/>
            <a:endParaRPr lang="en-US" altLang="ja-JP" dirty="0">
              <a:solidFill>
                <a:srgbClr val="FFFF00"/>
              </a:solidFill>
            </a:endParaRPr>
          </a:p>
          <a:p>
            <a:pPr algn="ctr"/>
            <a:r>
              <a:rPr lang="en-US" altLang="ja-JP" sz="1800" dirty="0">
                <a:solidFill>
                  <a:schemeClr val="bg1"/>
                </a:solidFill>
                <a:latin typeface="Cambria" panose="02040503050406030204" pitchFamily="18" charset="0"/>
              </a:rPr>
              <a:t>https://www.uchiwa.info</a:t>
            </a:r>
            <a:endParaRPr kumimoji="1" lang="ja-JP" altLang="en-US" sz="1800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2385175" y="2060848"/>
            <a:ext cx="451277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kumimoji="1" lang="ja-JP" altLang="en-US" sz="2800" b="1" dirty="0">
                <a:ln w="11430">
                  <a:solidFill>
                    <a:schemeClr val="bg1"/>
                  </a:solidFill>
                </a:ln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暑中お見舞い</a:t>
            </a:r>
            <a:r>
              <a:rPr kumimoji="1" lang="ja-JP" altLang="en-US" sz="2800" b="1" dirty="0">
                <a:ln w="11430">
                  <a:solidFill>
                    <a:schemeClr val="bg1"/>
                  </a:solidFill>
                </a:ln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1270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申し上げます</a:t>
            </a:r>
            <a:endParaRPr lang="ja-JP" altLang="en-US" sz="2800" b="1" dirty="0">
              <a:ln w="11430">
                <a:solidFill>
                  <a:schemeClr val="bg1"/>
                </a:solidFill>
              </a:ln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127000">
                  <a:schemeClr val="accent3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891033" y="318658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solidFill>
                  <a:srgbClr val="FF0000"/>
                </a:solidFill>
              </a:rPr>
              <a:t>作成見本</a:t>
            </a:r>
            <a:r>
              <a:rPr kumimoji="1" lang="en-US" altLang="ja-JP" dirty="0">
                <a:solidFill>
                  <a:srgbClr val="FF0000"/>
                </a:solidFill>
              </a:rPr>
              <a:t>1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29661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>
            <a:extLst>
              <a:ext uri="{FF2B5EF4-FFF2-40B4-BE49-F238E27FC236}">
                <a16:creationId xmlns:a16="http://schemas.microsoft.com/office/drawing/2014/main" id="{7CCB6146-4123-492E-55B5-30424E66CBE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0553" y="707063"/>
            <a:ext cx="6007100" cy="4914900"/>
          </a:xfrm>
          <a:prstGeom prst="rect">
            <a:avLst/>
          </a:prstGeom>
        </p:spPr>
      </p:pic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07234" y="2168065"/>
            <a:ext cx="6400800" cy="1008112"/>
          </a:xfrm>
        </p:spPr>
        <p:txBody>
          <a:bodyPr>
            <a:noAutofit/>
          </a:bodyPr>
          <a:lstStyle/>
          <a:p>
            <a:pPr algn="ctr"/>
            <a:r>
              <a:rPr lang="ja-JP" altLang="en-US" sz="14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うちわ工房を運営する東京宣広社では</a:t>
            </a:r>
            <a:endParaRPr lang="en-US" altLang="ja-JP" sz="14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algn="ctr"/>
            <a:r>
              <a:rPr lang="ja-JP" altLang="en-US" sz="14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その他各種販促品を取り扱っております。</a:t>
            </a:r>
            <a:endParaRPr lang="en-US" altLang="ja-JP" sz="14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algn="ctr"/>
            <a:r>
              <a:rPr lang="ja-JP" altLang="en-US" sz="14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お気軽にお問い合わせ下さい。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2905479" y="1194854"/>
            <a:ext cx="3057247" cy="523220"/>
          </a:xfrm>
          <a:prstGeom prst="rect">
            <a:avLst/>
          </a:prstGeom>
          <a:noFill/>
          <a:ln w="3175">
            <a:noFill/>
          </a:ln>
          <a:effectLst>
            <a:softEdge rad="12700"/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2800" dirty="0">
                <a:ln w="18415" cmpd="sng">
                  <a:noFill/>
                  <a:prstDash val="solid"/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ea"/>
              </a:rPr>
              <a:t>初めてでも安心！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2371842" y="1739162"/>
            <a:ext cx="4108817" cy="369332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データが</a:t>
            </a:r>
            <a:r>
              <a:rPr lang="ja-JP" altLang="en-US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できなくても　完全</a:t>
            </a:r>
            <a:r>
              <a:rPr lang="ja-JP" alt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サポート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566432" y="3038947"/>
            <a:ext cx="237957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00" dirty="0">
                <a:latin typeface="+mj-ea"/>
                <a:ea typeface="+mj-ea"/>
              </a:rPr>
              <a:t>〒</a:t>
            </a:r>
            <a:r>
              <a:rPr lang="en-US" altLang="ja-JP" sz="1000" dirty="0">
                <a:latin typeface="+mj-ea"/>
                <a:ea typeface="+mj-ea"/>
              </a:rPr>
              <a:t>132-0011 </a:t>
            </a:r>
          </a:p>
          <a:p>
            <a:r>
              <a:rPr lang="ja-JP" altLang="en-US" sz="1000" dirty="0">
                <a:latin typeface="+mj-ea"/>
                <a:ea typeface="+mj-ea"/>
              </a:rPr>
              <a:t>東京都江戸川区瑞江</a:t>
            </a:r>
            <a:r>
              <a:rPr lang="en-US" altLang="ja-JP" sz="1000" dirty="0">
                <a:latin typeface="+mj-ea"/>
                <a:ea typeface="+mj-ea"/>
              </a:rPr>
              <a:t>4-10-14</a:t>
            </a:r>
          </a:p>
          <a:p>
            <a:r>
              <a:rPr lang="en-US" altLang="ja-JP" sz="1000" dirty="0">
                <a:latin typeface="+mj-ea"/>
                <a:ea typeface="+mj-ea"/>
                <a:hlinkClick r:id="rId4"/>
              </a:rPr>
              <a:t>TEL:03-3698-4051</a:t>
            </a:r>
            <a:br>
              <a:rPr lang="en-US" altLang="ja-JP" sz="1000" dirty="0">
                <a:latin typeface="+mj-ea"/>
                <a:ea typeface="+mj-ea"/>
              </a:rPr>
            </a:br>
            <a:r>
              <a:rPr lang="en-US" altLang="ja-JP" sz="1000" dirty="0">
                <a:latin typeface="+mj-ea"/>
                <a:ea typeface="+mj-ea"/>
              </a:rPr>
              <a:t>FAX:03-3698-4052</a:t>
            </a:r>
          </a:p>
          <a:p>
            <a:r>
              <a:rPr lang="en-US" altLang="ja-JP" sz="9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H P</a:t>
            </a:r>
            <a:r>
              <a:rPr lang="ja-JP" altLang="en-US" sz="9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：</a:t>
            </a:r>
            <a:r>
              <a:rPr lang="en-US" altLang="ja-JP" sz="9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https://www.uchiwa.info</a:t>
            </a:r>
          </a:p>
          <a:p>
            <a:r>
              <a:rPr lang="en-US" altLang="ja-JP" sz="9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Mail</a:t>
            </a:r>
            <a:r>
              <a:rPr lang="ja-JP" altLang="en-US" sz="9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：</a:t>
            </a:r>
            <a:r>
              <a:rPr lang="en-US" altLang="ja-JP" sz="9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info@t-senkosha.jp</a:t>
            </a:r>
          </a:p>
          <a:p>
            <a:endParaRPr lang="en-US" altLang="ja-JP" sz="1400" dirty="0"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  <a:p>
            <a:r>
              <a:rPr lang="ja-JP" altLang="en-US" sz="800" dirty="0">
                <a:latin typeface="+mj-ea"/>
                <a:ea typeface="+mj-ea"/>
              </a:rPr>
              <a:t>営業時間</a:t>
            </a:r>
            <a:endParaRPr lang="en-US" altLang="ja-JP" sz="800" dirty="0">
              <a:latin typeface="+mj-ea"/>
              <a:ea typeface="+mj-ea"/>
            </a:endParaRPr>
          </a:p>
          <a:p>
            <a:r>
              <a:rPr lang="ja-JP" altLang="en-US" sz="800" dirty="0">
                <a:latin typeface="+mj-ea"/>
                <a:ea typeface="+mj-ea"/>
              </a:rPr>
              <a:t>平日：</a:t>
            </a:r>
            <a:r>
              <a:rPr lang="en-US" altLang="ja-JP" sz="800" dirty="0">
                <a:latin typeface="+mj-ea"/>
                <a:ea typeface="+mj-ea"/>
              </a:rPr>
              <a:t>9:00</a:t>
            </a:r>
            <a:r>
              <a:rPr lang="ja-JP" altLang="en-US" sz="800" dirty="0">
                <a:latin typeface="+mj-ea"/>
                <a:ea typeface="+mj-ea"/>
              </a:rPr>
              <a:t>～</a:t>
            </a:r>
            <a:r>
              <a:rPr lang="en-US" altLang="ja-JP" sz="800" dirty="0">
                <a:latin typeface="+mj-ea"/>
                <a:ea typeface="+mj-ea"/>
              </a:rPr>
              <a:t>19:00</a:t>
            </a:r>
            <a:r>
              <a:rPr lang="ja-JP" altLang="en-US" sz="800" dirty="0">
                <a:latin typeface="+mj-ea"/>
                <a:ea typeface="+mj-ea"/>
              </a:rPr>
              <a:t>　土曜日：</a:t>
            </a:r>
            <a:r>
              <a:rPr lang="en-US" altLang="ja-JP" sz="800" dirty="0">
                <a:latin typeface="+mj-ea"/>
                <a:ea typeface="+mj-ea"/>
              </a:rPr>
              <a:t>9:00</a:t>
            </a:r>
            <a:r>
              <a:rPr lang="ja-JP" altLang="en-US" sz="800" dirty="0">
                <a:latin typeface="+mj-ea"/>
                <a:ea typeface="+mj-ea"/>
              </a:rPr>
              <a:t>～</a:t>
            </a:r>
            <a:r>
              <a:rPr lang="en-US" altLang="ja-JP" sz="800" dirty="0">
                <a:latin typeface="+mj-ea"/>
                <a:ea typeface="+mj-ea"/>
              </a:rPr>
              <a:t>15:00 </a:t>
            </a:r>
          </a:p>
          <a:p>
            <a:r>
              <a:rPr lang="ja-JP" altLang="en-US" sz="800" dirty="0">
                <a:latin typeface="+mj-ea"/>
                <a:ea typeface="+mj-ea"/>
              </a:rPr>
              <a:t>（定休日：日曜・祝祭日）</a:t>
            </a:r>
            <a:endParaRPr kumimoji="1" lang="ja-JP" altLang="en-US" sz="800" dirty="0">
              <a:latin typeface="+mj-ea"/>
              <a:ea typeface="+mj-ea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2850976" y="4568276"/>
            <a:ext cx="31662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00" dirty="0"/>
              <a:t>◆都営新宿線 瑞江駅北口より徒歩</a:t>
            </a:r>
            <a:r>
              <a:rPr lang="en-US" altLang="ja-JP" sz="800" dirty="0"/>
              <a:t>10</a:t>
            </a:r>
            <a:r>
              <a:rPr lang="ja-JP" altLang="en-US" sz="800" dirty="0"/>
              <a:t>分</a:t>
            </a:r>
            <a:endParaRPr lang="en-US" altLang="ja-JP" sz="800" dirty="0"/>
          </a:p>
          <a:p>
            <a:r>
              <a:rPr lang="en-US" altLang="ja-JP" sz="800" dirty="0"/>
              <a:t>※3</a:t>
            </a:r>
            <a:r>
              <a:rPr lang="ja-JP" altLang="en-US" sz="800" dirty="0"/>
              <a:t>階建ての建物の</a:t>
            </a:r>
            <a:r>
              <a:rPr lang="en-US" altLang="ja-JP" sz="800" dirty="0"/>
              <a:t>1</a:t>
            </a:r>
            <a:r>
              <a:rPr lang="ja-JP" altLang="en-US" sz="800" dirty="0"/>
              <a:t>階「</a:t>
            </a:r>
            <a:r>
              <a:rPr lang="en-US" altLang="ja-JP" sz="800" dirty="0"/>
              <a:t>HANSOKU KOBO</a:t>
            </a:r>
            <a:r>
              <a:rPr lang="ja-JP" altLang="en-US" sz="800" dirty="0"/>
              <a:t>」の看板が目印です！</a:t>
            </a:r>
            <a:endParaRPr kumimoji="1" lang="ja-JP" altLang="en-US" sz="8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79512" y="332656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solidFill>
                  <a:srgbClr val="FF0000"/>
                </a:solidFill>
              </a:rPr>
              <a:t>作成見本</a:t>
            </a:r>
            <a:r>
              <a:rPr kumimoji="1" lang="en-US" altLang="ja-JP" dirty="0">
                <a:solidFill>
                  <a:srgbClr val="FF0000"/>
                </a:solidFill>
              </a:rPr>
              <a:t>2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Matsubara201912\Desktop\ひな型修正\アートボード 1-10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0284" y="3235749"/>
            <a:ext cx="2379572" cy="1210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100541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アーバン">
  <a:themeElements>
    <a:clrScheme name="アーバン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アーバン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アーバン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222</TotalTime>
  <Words>243</Words>
  <Application>Microsoft Office PowerPoint</Application>
  <PresentationFormat>画面に合わせる (4:3)</PresentationFormat>
  <Paragraphs>36</Paragraphs>
  <Slides>4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3" baseType="lpstr">
      <vt:lpstr>HGPｺﾞｼｯｸE</vt:lpstr>
      <vt:lpstr>HGPｺﾞｼｯｸM</vt:lpstr>
      <vt:lpstr>ＭＳ Ｐ明朝</vt:lpstr>
      <vt:lpstr>Calibri</vt:lpstr>
      <vt:lpstr>Cambria</vt:lpstr>
      <vt:lpstr>Georgia</vt:lpstr>
      <vt:lpstr>Trebuchet MS</vt:lpstr>
      <vt:lpstr>Wingdings 2</vt:lpstr>
      <vt:lpstr>アーバン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暑中お見舞い申し上げます</dc:title>
  <dc:creator>shimizu-win</dc:creator>
  <cp:lastModifiedBy>洋平 田辺</cp:lastModifiedBy>
  <cp:revision>17</cp:revision>
  <dcterms:created xsi:type="dcterms:W3CDTF">2017-07-15T00:48:56Z</dcterms:created>
  <dcterms:modified xsi:type="dcterms:W3CDTF">2024-07-09T08:59:02Z</dcterms:modified>
</cp:coreProperties>
</file>