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86418" autoAdjust="0"/>
  </p:normalViewPr>
  <p:slideViewPr>
    <p:cSldViewPr>
      <p:cViewPr varScale="1">
        <p:scale>
          <a:sx n="72" d="100"/>
          <a:sy n="72" d="100"/>
        </p:scale>
        <p:origin x="56" y="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tel:03-3698-405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915816" y="610063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6290871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pPr algn="ctr"/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などの単独素材データファイルも、作成ファイルと一緒に送付を頂くとより綺麗に清書や編集・作成・出力できますので、是非ご送付下さい。</a:t>
            </a:r>
            <a:endParaRPr kumimoji="1" lang="ja-JP" altLang="en-US" sz="1200" dirty="0">
              <a:solidFill>
                <a:srgbClr val="FF0000"/>
              </a:solidFill>
            </a:endParaRPr>
          </a:p>
          <a:p>
            <a:pPr algn="ctr"/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05A6936-45E1-2681-8EDC-C42E37524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428629"/>
            <a:ext cx="6794500" cy="55372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B587B5-01D4-5B7A-9F81-759776111946}"/>
              </a:ext>
            </a:extLst>
          </p:cNvPr>
          <p:cNvSpPr txBox="1"/>
          <p:nvPr/>
        </p:nvSpPr>
        <p:spPr>
          <a:xfrm>
            <a:off x="843148" y="7600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389919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05A6936-45E1-2681-8EDC-C42E37524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428629"/>
            <a:ext cx="6794500" cy="55372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490469-4701-62ED-C34D-E1994B1061C4}"/>
              </a:ext>
            </a:extLst>
          </p:cNvPr>
          <p:cNvSpPr txBox="1"/>
          <p:nvPr/>
        </p:nvSpPr>
        <p:spPr>
          <a:xfrm>
            <a:off x="759252" y="5228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</p:spTree>
    <p:extLst>
      <p:ext uri="{BB962C8B-B14F-4D97-AF65-F5344CB8AC3E}">
        <p14:creationId xmlns:p14="http://schemas.microsoft.com/office/powerpoint/2010/main" val="251279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924" y="0"/>
            <a:ext cx="9534972" cy="68580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3861048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769622" y="2060848"/>
            <a:ext cx="57438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6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36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36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386C2D0-D102-F1E7-7E89-68AEB319F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10" y="517322"/>
            <a:ext cx="67945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8F27F60-7B75-5614-7455-03883E7F8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475844"/>
            <a:ext cx="6794500" cy="55372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30553" y="2076184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674271" y="947750"/>
            <a:ext cx="3877985" cy="646331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058717" y="1631263"/>
            <a:ext cx="5109091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17750" y="2979813"/>
            <a:ext cx="314701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j-ea"/>
                <a:ea typeface="+mj-ea"/>
              </a:rPr>
              <a:t>〒</a:t>
            </a:r>
            <a:r>
              <a:rPr lang="en-US" altLang="ja-JP" sz="12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sz="1400" dirty="0">
                <a:latin typeface="+mj-ea"/>
                <a:ea typeface="+mj-ea"/>
              </a:rPr>
              <a:t>東京都江戸川区瑞江</a:t>
            </a:r>
            <a:r>
              <a:rPr lang="en-US" altLang="ja-JP" sz="14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1400" dirty="0">
                <a:latin typeface="+mj-ea"/>
                <a:ea typeface="+mj-ea"/>
                <a:hlinkClick r:id="rId4"/>
              </a:rPr>
              <a:t>TEL:03-3698-4051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FAX:03-3698-4052</a:t>
            </a:r>
          </a:p>
          <a:p>
            <a:r>
              <a: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endParaRPr lang="en-US" altLang="ja-JP" sz="14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営業時間</a:t>
            </a:r>
            <a:endParaRPr lang="en-US" altLang="ja-JP" sz="1000" dirty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  <a:r>
              <a:rPr lang="ja-JP" altLang="en-US" sz="1000" dirty="0">
                <a:latin typeface="+mj-ea"/>
                <a:ea typeface="+mj-ea"/>
              </a:rPr>
              <a:t>　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1000" dirty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61077" y="4798968"/>
            <a:ext cx="353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◆都営新宿線 瑞江駅北口より徒歩</a:t>
            </a:r>
            <a:r>
              <a:rPr lang="en-US" altLang="ja-JP" sz="900" dirty="0"/>
              <a:t>10</a:t>
            </a:r>
            <a:r>
              <a:rPr lang="ja-JP" altLang="en-US" sz="900" dirty="0"/>
              <a:t>分</a:t>
            </a:r>
            <a:endParaRPr lang="en-US" altLang="ja-JP" sz="900" dirty="0"/>
          </a:p>
          <a:p>
            <a:r>
              <a:rPr lang="en-US" altLang="ja-JP" sz="900" dirty="0"/>
              <a:t>※3</a:t>
            </a:r>
            <a:r>
              <a:rPr lang="ja-JP" altLang="en-US" sz="900" dirty="0"/>
              <a:t>階建ての建物の</a:t>
            </a:r>
            <a:r>
              <a:rPr lang="en-US" altLang="ja-JP" sz="900" dirty="0"/>
              <a:t>1</a:t>
            </a:r>
            <a:r>
              <a:rPr lang="ja-JP" altLang="en-US" sz="900" dirty="0"/>
              <a:t>階「</a:t>
            </a:r>
            <a:r>
              <a:rPr lang="en-US" altLang="ja-JP" sz="900" dirty="0"/>
              <a:t>HANSOKU KOBO</a:t>
            </a:r>
            <a:r>
              <a:rPr lang="ja-JP" altLang="en-US" sz="900" dirty="0"/>
              <a:t>」の看板が目印です！</a:t>
            </a:r>
            <a:endParaRPr kumimoji="1" lang="ja-JP" altLang="en-US" sz="9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69" y="3164513"/>
            <a:ext cx="2663044" cy="135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184</TotalTime>
  <Words>243</Words>
  <Application>Microsoft Office PowerPoint</Application>
  <PresentationFormat>画面に合わせる (4:3)</PresentationFormat>
  <Paragraphs>36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16</cp:revision>
  <dcterms:created xsi:type="dcterms:W3CDTF">2017-07-15T00:48:56Z</dcterms:created>
  <dcterms:modified xsi:type="dcterms:W3CDTF">2024-07-09T09:07:38Z</dcterms:modified>
</cp:coreProperties>
</file>